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4" ContentType="video/mp4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256" r:id="rId5"/>
    <p:sldId id="349" r:id="rId6"/>
    <p:sldId id="335" r:id="rId7"/>
    <p:sldId id="337" r:id="rId8"/>
    <p:sldId id="336" r:id="rId9"/>
    <p:sldId id="338" r:id="rId10"/>
    <p:sldId id="339" r:id="rId11"/>
    <p:sldId id="340" r:id="rId12"/>
    <p:sldId id="341" r:id="rId13"/>
    <p:sldId id="342" r:id="rId14"/>
    <p:sldId id="343" r:id="rId15"/>
    <p:sldId id="344" r:id="rId16"/>
    <p:sldId id="345" r:id="rId17"/>
    <p:sldId id="346" r:id="rId18"/>
    <p:sldId id="347" r:id="rId19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9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99FF66"/>
    <a:srgbClr val="FF3399"/>
    <a:srgbClr val="FF9900"/>
    <a:srgbClr val="99FF33"/>
    <a:srgbClr val="FFFF66"/>
    <a:srgbClr val="FFFF00"/>
    <a:srgbClr val="C0C0C0"/>
    <a:srgbClr val="FF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9" autoAdjust="0"/>
    <p:restoredTop sz="94660"/>
  </p:normalViewPr>
  <p:slideViewPr>
    <p:cSldViewPr showGuides="1">
      <p:cViewPr varScale="1">
        <p:scale>
          <a:sx n="84" d="100"/>
          <a:sy n="84" d="100"/>
        </p:scale>
        <p:origin x="784" y="64"/>
      </p:cViewPr>
      <p:guideLst>
        <p:guide orient="horz" pos="1620"/>
        <p:guide pos="291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gs" Target="tags/tag8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AF884-0A1D-49D4-8235-E5705843424C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4DA405-E73E-4B6B-B529-B591B260910A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A5ACB-C897-47C7-BFF4-1AD549D3CC3F}" type="slidenum">
              <a:rPr lang="en-US" altLang="en-US" smtClean="0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DA405-E73E-4B6B-B529-B591B26091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 bwMode="auto">
          <a:xfrm>
            <a:off x="285750" y="2102644"/>
            <a:ext cx="1588" cy="2276475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15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5565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97811"/>
            <a:ext cx="7772400" cy="1073944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35EAE43-06C5-43E0-995D-42964982A5D9}" type="slidenum">
              <a:rPr lang="en-US" altLang="en-US" smtClean="0"/>
            </a:fld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240FD14F-2B98-4B30-9B0B-FCF8548104D4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075"/>
            <a:ext cx="2057400" cy="42957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075"/>
            <a:ext cx="6019800" cy="42957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01A7B01-F55B-4467-A966-E9F09CC8FC4B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F480DCDF-2E31-461D-B03C-87C93F971C06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102"/>
            <a:ext cx="7886700" cy="1125140"/>
          </a:xfrm>
        </p:spPr>
        <p:txBody>
          <a:bodyPr/>
          <a:lstStyle>
            <a:lvl1pPr marL="0" indent="0">
              <a:buNone/>
              <a:defRPr sz="1350"/>
            </a:lvl1pPr>
            <a:lvl2pPr marL="257175" indent="0">
              <a:buNone/>
              <a:defRPr sz="1125"/>
            </a:lvl2pPr>
            <a:lvl3pPr marL="514350" indent="0">
              <a:buNone/>
              <a:defRPr sz="1015"/>
            </a:lvl3pPr>
            <a:lvl4pPr marL="771525" indent="0">
              <a:buNone/>
              <a:defRPr sz="900"/>
            </a:lvl4pPr>
            <a:lvl5pPr marL="1028700" indent="0">
              <a:buNone/>
              <a:defRPr sz="900"/>
            </a:lvl5pPr>
            <a:lvl6pPr marL="1285875" indent="0">
              <a:buNone/>
              <a:defRPr sz="900"/>
            </a:lvl6pPr>
            <a:lvl7pPr marL="1543050" indent="0">
              <a:buNone/>
              <a:defRPr sz="900"/>
            </a:lvl7pPr>
            <a:lvl8pPr marL="1800225" indent="0">
              <a:buNone/>
              <a:defRPr sz="900"/>
            </a:lvl8pPr>
            <a:lvl9pPr marL="20574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DBC2FEE-B78B-447F-BBBC-7AF533050A51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28750"/>
            <a:ext cx="4038600" cy="30861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8E965825-D101-4308-8CC7-63823B4ED19C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0" y="1260872"/>
            <a:ext cx="3868737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0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5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AC27D51A-C481-4FF0-BC61-2482A6228661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558342AF-4660-4247-B746-5EA4C377B88A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90C6C445-151C-4159-89B5-C6143D2E1B0C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6D40F58-EA88-4541-9BD2-3EF32A9ED3F2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42" y="342900"/>
            <a:ext cx="2949575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74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42" y="1543050"/>
            <a:ext cx="2949575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7400" indent="0">
              <a:buNone/>
              <a:defRPr sz="565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4D555C38-6B4E-4262-99E0-461FBBB5346A}" type="slidenum">
              <a:rPr lang="en-US" altLang="en-US" smtClean="0"/>
            </a:fld>
            <a:endParaRPr lang="en-US" alt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075"/>
            <a:ext cx="8229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28750"/>
            <a:ext cx="8229600" cy="308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79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defRPr sz="79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/>
          </a:p>
        </p:txBody>
      </p:sp>
      <p:sp>
        <p:nvSpPr>
          <p:cNvPr id="154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79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defRPr/>
            </a:pPr>
            <a:fld id="{B77BCD7B-0485-4C44-A9C9-CB5554A58B78}" type="slidenum">
              <a:rPr lang="en-US" altLang="en-US" smtClean="0"/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25717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51435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771525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028700" algn="l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193040" indent="-19304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417830" indent="-16065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57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643255" indent="-128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135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900430" indent="-128905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1157605" indent="-128905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1125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141478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905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4.png"/><Relationship Id="rId3" Type="http://schemas.microsoft.com/office/2007/relationships/media" Target="../media/media6.m4a"/><Relationship Id="rId2" Type="http://schemas.openxmlformats.org/officeDocument/2006/relationships/audio" Target="../media/media6.m4a"/><Relationship Id="rId1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media" Target="../media/media7.m4a"/><Relationship Id="rId4" Type="http://schemas.openxmlformats.org/officeDocument/2006/relationships/audio" Target="../media/media7.m4a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9" Type="http://schemas.microsoft.com/office/2007/relationships/media" Target="../media/media8.m4a"/><Relationship Id="rId8" Type="http://schemas.openxmlformats.org/officeDocument/2006/relationships/audio" Target="../media/media8.m4a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24.png"/><Relationship Id="rId1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6" Type="http://schemas.microsoft.com/office/2007/relationships/media" Target="../media/media9.m4a"/><Relationship Id="rId5" Type="http://schemas.openxmlformats.org/officeDocument/2006/relationships/audio" Target="../media/media9.m4a"/><Relationship Id="rId4" Type="http://schemas.microsoft.com/office/2007/relationships/hdphoto" Target="../media/image48.wdp"/><Relationship Id="rId3" Type="http://schemas.openxmlformats.org/officeDocument/2006/relationships/image" Target="../media/image47.png"/><Relationship Id="rId2" Type="http://schemas.microsoft.com/office/2007/relationships/hdphoto" Target="../media/image46.wdp"/><Relationship Id="rId1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media" Target="../media/media10.m4a"/><Relationship Id="rId7" Type="http://schemas.openxmlformats.org/officeDocument/2006/relationships/audio" Target="../media/media10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.xml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microsoft.com/office/2007/relationships/hdphoto" Target="../media/image13.wdp"/><Relationship Id="rId4" Type="http://schemas.openxmlformats.org/officeDocument/2006/relationships/image" Target="../media/image12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5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.xml"/><Relationship Id="rId2" Type="http://schemas.openxmlformats.org/officeDocument/2006/relationships/image" Target="../media/image17.png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media" Target="../media/media2.m4a"/><Relationship Id="rId7" Type="http://schemas.openxmlformats.org/officeDocument/2006/relationships/audio" Target="../media/media2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4.xml"/><Relationship Id="rId1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media" Target="../media/media3.m4a"/><Relationship Id="rId8" Type="http://schemas.openxmlformats.org/officeDocument/2006/relationships/audio" Target="../media/media3.m4a"/><Relationship Id="rId7" Type="http://schemas.openxmlformats.org/officeDocument/2006/relationships/image" Target="../media/image19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.xml"/><Relationship Id="rId10" Type="http://schemas.openxmlformats.org/officeDocument/2006/relationships/image" Target="../media/image24.png"/><Relationship Id="rId1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6.xml"/><Relationship Id="rId7" Type="http://schemas.openxmlformats.org/officeDocument/2006/relationships/image" Target="../media/image24.png"/><Relationship Id="rId6" Type="http://schemas.microsoft.com/office/2007/relationships/media" Target="../media/media4.m4a"/><Relationship Id="rId5" Type="http://schemas.openxmlformats.org/officeDocument/2006/relationships/audio" Target="../media/media4.m4a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7.xml"/><Relationship Id="rId7" Type="http://schemas.openxmlformats.org/officeDocument/2006/relationships/image" Target="../media/image24.png"/><Relationship Id="rId6" Type="http://schemas.microsoft.com/office/2007/relationships/media" Target="../media/media5.m4a"/><Relationship Id="rId5" Type="http://schemas.openxmlformats.org/officeDocument/2006/relationships/audio" Target="../media/media5.m4a"/><Relationship Id="rId4" Type="http://schemas.openxmlformats.org/officeDocument/2006/relationships/image" Target="../media/image32.GIF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TextBox 7"/>
          <p:cNvSpPr txBox="1">
            <a:spLocks noChangeArrowheads="1"/>
          </p:cNvSpPr>
          <p:nvPr/>
        </p:nvSpPr>
        <p:spPr bwMode="auto">
          <a:xfrm>
            <a:off x="1600201" y="2381859"/>
            <a:ext cx="525779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en-US" sz="2400" b="1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9225" y="3088740"/>
            <a:ext cx="4666466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7" name="TextBox 10"/>
          <p:cNvSpPr txBox="1">
            <a:spLocks noChangeArrowheads="1"/>
          </p:cNvSpPr>
          <p:nvPr/>
        </p:nvSpPr>
        <p:spPr bwMode="auto">
          <a:xfrm>
            <a:off x="3315287" y="3746424"/>
            <a:ext cx="2150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516082" y="1006098"/>
            <a:ext cx="8077200" cy="322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2400" b="1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3-4 tuổi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endParaRPr lang="en-US" sz="20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Nhung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altLang="en-US" sz="2400" b="1" dirty="0">
              <a:solidFill>
                <a:schemeClr val="bg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419"/>
            <a:ext cx="8382000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 BIÊN</a:t>
            </a:r>
            <a:endParaRPr lang="en-US" sz="2000" b="1" kern="10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10" dirty="0">
                <a:solidFill>
                  <a:srgbClr val="0101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 </a:t>
            </a:r>
            <a:endParaRPr lang="en-US" sz="2000" b="1" kern="10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51435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 b="1" kern="10" dirty="0">
              <a:solidFill>
                <a:srgbClr val="0101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8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3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2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1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1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1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199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1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81400" y="158115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chốt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16356">
        <p14:vortex dir="r"/>
      </p:transition>
    </mc:Choice>
    <mc:Fallback>
      <p:transition spd="slow" advTm="163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1428750"/>
            <a:ext cx="5943600" cy="646331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8157">
        <p14:prism/>
      </p:transition>
    </mc:Choice>
    <mc:Fallback>
      <p:transition spd="slow" advTm="381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371600" y="57150"/>
            <a:ext cx="5791200" cy="609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08" y="864560"/>
            <a:ext cx="882835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378" y="670737"/>
            <a:ext cx="1809750" cy="1809750"/>
          </a:xfrm>
          <a:prstGeom prst="rect">
            <a:avLst/>
          </a:prstGeom>
        </p:spPr>
      </p:pic>
      <p:sp>
        <p:nvSpPr>
          <p:cNvPr id="5" name="Minus 4"/>
          <p:cNvSpPr/>
          <p:nvPr/>
        </p:nvSpPr>
        <p:spPr bwMode="auto">
          <a:xfrm>
            <a:off x="1200150" y="1339259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750260"/>
            <a:ext cx="1809750" cy="1809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382" y="802979"/>
            <a:ext cx="882835" cy="158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7231" y="802979"/>
            <a:ext cx="882835" cy="1581150"/>
          </a:xfrm>
          <a:prstGeom prst="rect">
            <a:avLst/>
          </a:prstGeom>
        </p:spPr>
      </p:pic>
      <p:sp>
        <p:nvSpPr>
          <p:cNvPr id="9" name="Minus 8"/>
          <p:cNvSpPr/>
          <p:nvPr/>
        </p:nvSpPr>
        <p:spPr bwMode="auto">
          <a:xfrm>
            <a:off x="5822764" y="119793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97" y="2992843"/>
            <a:ext cx="1809750" cy="1809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713" y="2958066"/>
            <a:ext cx="1809750" cy="1809750"/>
          </a:xfrm>
          <a:prstGeom prst="rect">
            <a:avLst/>
          </a:prstGeom>
        </p:spPr>
      </p:pic>
      <p:sp>
        <p:nvSpPr>
          <p:cNvPr id="12" name="Minus 11"/>
          <p:cNvSpPr/>
          <p:nvPr/>
        </p:nvSpPr>
        <p:spPr bwMode="auto">
          <a:xfrm>
            <a:off x="3052263" y="3413605"/>
            <a:ext cx="914400" cy="914400"/>
          </a:xfrm>
          <a:prstGeom prst="mathMinus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00" y="3072366"/>
            <a:ext cx="882835" cy="15811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2600" y="2724150"/>
            <a:ext cx="3127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503" y="41324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6776">
        <p:cut/>
      </p:transition>
    </mc:Choice>
    <mc:Fallback>
      <p:transition advTm="16776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1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24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24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86" y="3028950"/>
            <a:ext cx="1524000" cy="1524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2550"/>
            <a:ext cx="1524000" cy="152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1352550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352550"/>
            <a:ext cx="1524000" cy="152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670" y="3028950"/>
            <a:ext cx="1524000" cy="1524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6096000" y="1014635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096000" y="2363086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484" y="872200"/>
            <a:ext cx="1398515" cy="13985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430" y="2244356"/>
            <a:ext cx="1414130" cy="14141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30" y="2215116"/>
            <a:ext cx="1443370" cy="1443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48" y="3716966"/>
            <a:ext cx="1345464" cy="1345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8371" y="3625372"/>
            <a:ext cx="1405270" cy="1405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3687726"/>
            <a:ext cx="1405270" cy="140527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 bwMode="auto">
          <a:xfrm>
            <a:off x="6088026" y="3832594"/>
            <a:ext cx="990600" cy="10668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5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kumimoji="0" lang="en-US" sz="5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978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533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00350"/>
            <a:ext cx="19812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852184"/>
            <a:ext cx="1981200" cy="1981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52" b="89949" l="852" r="976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851" y="2852184"/>
            <a:ext cx="1981200" cy="1981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352550"/>
            <a:ext cx="1737360" cy="17373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60" y="1496887"/>
            <a:ext cx="1737360" cy="1737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84" b="89921" l="0" r="968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504950"/>
            <a:ext cx="1737360" cy="1737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1109" y="223585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Sai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4005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18463">
        <p:cut/>
      </p:transition>
    </mc:Choice>
    <mc:Fallback>
      <p:transition advTm="18463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81000" y="285750"/>
            <a:ext cx="8458200" cy="8382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1:1?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058" y="1134702"/>
            <a:ext cx="1338015" cy="1338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600" y="1305104"/>
            <a:ext cx="1589167" cy="1123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83" y="2363843"/>
            <a:ext cx="1524000" cy="1524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702" y="2472717"/>
            <a:ext cx="1122728" cy="1306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74" y="3873352"/>
            <a:ext cx="1295400" cy="1295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74" y="3793553"/>
            <a:ext cx="1290828" cy="129082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98320" y="728684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Ghép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đôi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8392">
        <p:cut/>
      </p:transition>
    </mc:Choice>
    <mc:Fallback>
      <p:transition advTm="8392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971800" y="1123950"/>
            <a:ext cx="33528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13184">
        <p14:reveal/>
      </p:transition>
    </mc:Choice>
    <mc:Fallback>
      <p:transition spd="slow" advTm="13184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819" y="894194"/>
            <a:ext cx="6780404" cy="385170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1:1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năng:</a:t>
            </a:r>
            <a:endParaRPr lang="vi-VN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đếm đến 5</a:t>
            </a:r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ghép được các đối tượng với nhau bằng cách xếp tương ứng 1-1</a:t>
            </a:r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trả lời được câu hỏi của cô rõ ràng mạch lạc .</a:t>
            </a:r>
            <a:endParaRPr lang="vi-V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br>
              <a:rPr lang="vi-VN" sz="1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145762"/>
            <a:ext cx="4495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0" b="97857" l="3889" r="97778">
                        <a14:foregroundMark x1="62222" y1="28929" x2="62222" y2="28929"/>
                        <a14:foregroundMark x1="61111" y1="27500" x2="61111" y2="27500"/>
                        <a14:foregroundMark x1="70556" y1="90000" x2="70556" y2="90000"/>
                        <a14:foregroundMark x1="61667" y1="95000" x2="61667" y2="95000"/>
                        <a14:foregroundMark x1="66111" y1="93571" x2="66111" y2="9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223" y="1943553"/>
            <a:ext cx="1160318" cy="18049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3125" l="10625" r="90000">
                        <a14:foregroundMark x1="38750" y1="27656" x2="38750" y2="27656"/>
                        <a14:foregroundMark x1="53281" y1="28438" x2="53281" y2="28438"/>
                        <a14:foregroundMark x1="52500" y1="39531" x2="52500" y2="39531"/>
                        <a14:foregroundMark x1="39063" y1="39063" x2="39063" y2="39063"/>
                        <a14:foregroundMark x1="45156" y1="41563" x2="45156" y2="41563"/>
                        <a14:foregroundMark x1="47344" y1="40156" x2="47344" y2="40156"/>
                        <a14:foregroundMark x1="40781" y1="38438" x2="40781" y2="38438"/>
                        <a14:foregroundMark x1="31875" y1="46875" x2="31875" y2="46875"/>
                        <a14:foregroundMark x1="25156" y1="47031" x2="25156" y2="47031"/>
                        <a14:foregroundMark x1="71719" y1="37031" x2="71719" y2="37031"/>
                        <a14:foregroundMark x1="51094" y1="49375" x2="51094" y2="49375"/>
                        <a14:foregroundMark x1="43281" y1="61875" x2="43281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443" y="3028950"/>
            <a:ext cx="1856173" cy="18561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17" b="97039" l="2326" r="98953">
                        <a14:foregroundMark x1="28953" y1="81569" x2="28953" y2="81569"/>
                        <a14:foregroundMark x1="32209" y1="81125" x2="32209" y2="81125"/>
                        <a14:foregroundMark x1="30930" y1="79867" x2="30930" y2="79867"/>
                        <a14:foregroundMark x1="31977" y1="78016" x2="31977" y2="78016"/>
                        <a14:foregroundMark x1="30581" y1="84530" x2="30581" y2="84530"/>
                        <a14:foregroundMark x1="62209" y1="89119" x2="62209" y2="89119"/>
                        <a14:foregroundMark x1="67442" y1="93042" x2="67442" y2="93042"/>
                        <a14:foregroundMark x1="59535" y1="92672" x2="59535" y2="92672"/>
                        <a14:foregroundMark x1="59186" y1="88897" x2="59186" y2="88897"/>
                        <a14:foregroundMark x1="57907" y1="90377" x2="57907" y2="90377"/>
                        <a14:foregroundMark x1="64419" y1="89933" x2="64419" y2="89933"/>
                        <a14:foregroundMark x1="62791" y1="47298" x2="62791" y2="47298"/>
                        <a14:foregroundMark x1="54302" y1="49963" x2="54302" y2="49963"/>
                        <a14:foregroundMark x1="50930" y1="48927" x2="50930" y2="48927"/>
                        <a14:foregroundMark x1="60814" y1="49741" x2="60814" y2="49741"/>
                        <a14:foregroundMark x1="62209" y1="45004" x2="62209" y2="450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" y="145762"/>
            <a:ext cx="1109112" cy="1742339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4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0"/>
                            </p:stCondLst>
                            <p:childTnLst>
                              <p:par>
                                <p:cTn id="7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90" b="97164" l="1628" r="99535">
                        <a14:foregroundMark x1="76628" y1="57015" x2="76628" y2="57015"/>
                        <a14:foregroundMark x1="71977" y1="54701" x2="71977" y2="54701"/>
                        <a14:foregroundMark x1="60814" y1="51716" x2="60814" y2="51716"/>
                        <a14:foregroundMark x1="42791" y1="56343" x2="42791" y2="56343"/>
                        <a14:foregroundMark x1="38488" y1="61866" x2="38488" y2="61866"/>
                        <a14:foregroundMark x1="60116" y1="68806" x2="60116" y2="68806"/>
                        <a14:foregroundMark x1="62209" y1="57687" x2="62209" y2="57687"/>
                        <a14:foregroundMark x1="43140" y1="57463" x2="43140" y2="57463"/>
                        <a14:foregroundMark x1="56163" y1="53806" x2="56163" y2="53806"/>
                        <a14:foregroundMark x1="68721" y1="54701" x2="68721" y2="54701"/>
                        <a14:foregroundMark x1="74419" y1="54701" x2="74419" y2="54701"/>
                        <a14:foregroundMark x1="74070" y1="58209" x2="74070" y2="58209"/>
                        <a14:foregroundMark x1="56163" y1="67910" x2="56163" y2="67910"/>
                        <a14:foregroundMark x1="69419" y1="90970" x2="69419" y2="90970"/>
                        <a14:foregroundMark x1="60814" y1="89328" x2="60814" y2="89328"/>
                        <a14:foregroundMark x1="39535" y1="82910" x2="39535" y2="82910"/>
                        <a14:foregroundMark x1="34884" y1="82910" x2="34884" y2="82910"/>
                        <a14:foregroundMark x1="70814" y1="93060" x2="70814" y2="93060"/>
                        <a14:foregroundMark x1="62209" y1="93284" x2="62209" y2="93284"/>
                        <a14:foregroundMark x1="71977" y1="96045" x2="71977" y2="96045"/>
                        <a14:foregroundMark x1="37442" y1="86567" x2="37442" y2="86567"/>
                        <a14:foregroundMark x1="32326" y1="82687" x2="32326" y2="82687"/>
                        <a14:foregroundMark x1="33140" y1="87537" x2="33140" y2="87537"/>
                        <a14:foregroundMark x1="41744" y1="52388" x2="41744" y2="52388"/>
                        <a14:foregroundMark x1="42093" y1="59552" x2="42093" y2="59552"/>
                        <a14:foregroundMark x1="38837" y1="57239" x2="38837" y2="57239"/>
                        <a14:foregroundMark x1="65116" y1="90299" x2="65116" y2="90299"/>
                        <a14:foregroundMark x1="67674" y1="89776" x2="67674" y2="89776"/>
                        <a14:foregroundMark x1="40233" y1="81045" x2="40233" y2="81045"/>
                        <a14:backgroundMark x1="42093" y1="78731" x2="42093" y2="787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90" y="0"/>
            <a:ext cx="1711655" cy="2666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" b="97667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221" y="77293"/>
            <a:ext cx="2952081" cy="295208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743200" y="1809750"/>
            <a:ext cx="41141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b="1">
                <a:solidFill>
                  <a:schemeClr val="bg1">
                    <a:lumMod val="50000"/>
                  </a:schemeClr>
                </a:solidFill>
              </a:rPr>
              <a:t>Hát : Tập đếm</a:t>
            </a:r>
            <a:endParaRPr lang="en-US" sz="4400" b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0">
        <p:checker/>
      </p:transition>
    </mc:Choice>
    <mc:Fallback>
      <p:transition spd="slow" advTm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ẬP ĐẾ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0"/>
            <a:ext cx="9134475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7445" y="2482698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13370" y="936794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8290" y="787756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4993382" y="989427"/>
            <a:ext cx="38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5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22157" y="1522389"/>
            <a:ext cx="7181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5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 advTm="25107">
        <p15:prstTrans prst="drape"/>
      </p:transition>
    </mc:Choice>
    <mc:Fallback>
      <p:transition spd="slow" advTm="251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>
            <a:fillRect/>
          </a:stretch>
        </p:blipFill>
        <p:spPr>
          <a:xfrm>
            <a:off x="6846663" y="1428122"/>
            <a:ext cx="1500753" cy="22511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>
            <a:fillRect/>
          </a:stretch>
        </p:blipFill>
        <p:spPr>
          <a:xfrm>
            <a:off x="803360" y="1428750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>
            <a:fillRect/>
          </a:stretch>
        </p:blipFill>
        <p:spPr>
          <a:xfrm>
            <a:off x="2272688" y="1428750"/>
            <a:ext cx="1500753" cy="22511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>
            <a:fillRect/>
          </a:stretch>
        </p:blipFill>
        <p:spPr>
          <a:xfrm>
            <a:off x="3956409" y="1455888"/>
            <a:ext cx="1286360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>
            <a:fillRect/>
          </a:stretch>
        </p:blipFill>
        <p:spPr>
          <a:xfrm>
            <a:off x="5345910" y="1428121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935">
        <p:fade/>
      </p:transition>
    </mc:Choice>
    <mc:Fallback>
      <p:transition spd="med" advTm="28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819150"/>
            <a:ext cx="51435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36660" r="55228" b="39625"/>
          <a:stretch>
            <a:fillRect/>
          </a:stretch>
        </p:blipFill>
        <p:spPr>
          <a:xfrm rot="18739362">
            <a:off x="1908955" y="1704247"/>
            <a:ext cx="1581149" cy="2358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3" t="37738" r="46593" b="39625"/>
          <a:stretch>
            <a:fillRect/>
          </a:stretch>
        </p:blipFill>
        <p:spPr>
          <a:xfrm rot="20115213">
            <a:off x="2652286" y="656790"/>
            <a:ext cx="1556950" cy="2335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7" t="37738" r="39321" b="39625"/>
          <a:stretch>
            <a:fillRect/>
          </a:stretch>
        </p:blipFill>
        <p:spPr>
          <a:xfrm>
            <a:off x="3657600" y="55963"/>
            <a:ext cx="1349958" cy="22511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8" t="37738" r="30838" b="39625"/>
          <a:stretch>
            <a:fillRect/>
          </a:stretch>
        </p:blipFill>
        <p:spPr>
          <a:xfrm rot="1077465">
            <a:off x="4449955" y="260444"/>
            <a:ext cx="1500753" cy="22511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84" t="38790" r="22432" b="38573"/>
          <a:stretch>
            <a:fillRect/>
          </a:stretch>
        </p:blipFill>
        <p:spPr>
          <a:xfrm rot="1842034">
            <a:off x="5000580" y="926142"/>
            <a:ext cx="1500753" cy="2251131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45635">
        <p:blinds dir="vert"/>
      </p:transition>
    </mc:Choice>
    <mc:Fallback>
      <p:transition spd="slow" advTm="456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657350"/>
            <a:ext cx="2667000" cy="2667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902" y="1657350"/>
            <a:ext cx="2667000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895" y="1733550"/>
            <a:ext cx="2667000" cy="2667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888" y="1726905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8" y="500062"/>
            <a:ext cx="2057400" cy="1157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94" y="461962"/>
            <a:ext cx="2057400" cy="11572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62"/>
            <a:ext cx="2057400" cy="1157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500062"/>
            <a:ext cx="2057400" cy="1157288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81500"/>
            <a:ext cx="609600" cy="60960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ransition spd="slow" advTm="3832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650" y="1962150"/>
            <a:ext cx="2667000" cy="266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962150"/>
            <a:ext cx="2667000" cy="266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15" y="2033920"/>
            <a:ext cx="2667000" cy="2667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25" b="972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996263"/>
            <a:ext cx="2667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04" y="517230"/>
            <a:ext cx="1552575" cy="1552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0331" y="481345"/>
            <a:ext cx="1552575" cy="15525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7" y="379892"/>
            <a:ext cx="1552575" cy="155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812" y="359070"/>
            <a:ext cx="1552575" cy="1552575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4324350"/>
            <a:ext cx="708422" cy="66675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Tm="36501">
        <p14:honeycomb/>
      </p:transition>
    </mc:Choice>
    <mc:Fallback>
      <p:transition spd="slow" advTm="365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ISPRING_CUSTOM_TIMING_USED" val="1"/>
  <p:tag name="ISPRING_SLIDE_INDENT_LEVEL" val="0"/>
  <p:tag name="GENSWF_SLIDE_TITLE" val="Giới thiệu"/>
  <p:tag name="ISPRING_PRESENTER_ID" val="{9FBFDD98-682B-491C-89F5-9AB52BCA8EA9}"/>
  <p:tag name="GENSWF_ADVANCE_TIME" val="231.837"/>
  <p:tag name="ISPRING_SLIDE_ID_2" val="{2212F8B4-37C3-4700-8403-08A3C0822CBC}"/>
  <p:tag name="TIMING" val="|0.1"/>
</p:tagLst>
</file>

<file path=ppt/tags/tag2.xml><?xml version="1.0" encoding="utf-8"?>
<p:tagLst xmlns:p="http://schemas.openxmlformats.org/presentationml/2006/main">
  <p:tag name="ISPRING_SLIDE_ID_2" val="{A26BAE2B-20FF-4BDC-9278-FD1068D7B386}"/>
  <p:tag name="GENSWF_ADVANCE_TIME" val="5"/>
  <p:tag name="ISPRING_CUSTOM_TIMING_USED" val="1"/>
</p:tagLst>
</file>

<file path=ppt/tags/tag3.xml><?xml version="1.0" encoding="utf-8"?>
<p:tagLst xmlns:p="http://schemas.openxmlformats.org/presentationml/2006/main">
  <p:tag name="TIMING" val="|2.7|6.2|2.7|2.4|2.6|2.3"/>
</p:tagLst>
</file>

<file path=ppt/tags/tag4.xml><?xml version="1.0" encoding="utf-8"?>
<p:tagLst xmlns:p="http://schemas.openxmlformats.org/presentationml/2006/main">
  <p:tag name="TIMING" val="|0.4|11.7|1.8|1.5|1.7|1.6"/>
</p:tagLst>
</file>

<file path=ppt/tags/tag5.xml><?xml version="1.0" encoding="utf-8"?>
<p:tagLst xmlns:p="http://schemas.openxmlformats.org/presentationml/2006/main">
  <p:tag name="TIMING" val="|1.6|11.9|4.3|3.8|3.9|3.8"/>
</p:tagLst>
</file>

<file path=ppt/tags/tag6.xml><?xml version="1.0" encoding="utf-8"?>
<p:tagLst xmlns:p="http://schemas.openxmlformats.org/presentationml/2006/main">
  <p:tag name="TIMING" val="|4.2|1.2|1.3|1.4|8.7|2.4|2.8|2.7"/>
</p:tagLst>
</file>

<file path=ppt/tags/tag7.xml><?xml version="1.0" encoding="utf-8"?>
<p:tagLst xmlns:p="http://schemas.openxmlformats.org/presentationml/2006/main">
  <p:tag name="TIMING" val="|7.2|10.4|2.2|3.5|2.8"/>
</p:tagLst>
</file>

<file path=ppt/tags/tag8.xml><?xml version="1.0" encoding="utf-8"?>
<p:tagLst xmlns:p="http://schemas.openxmlformats.org/presentationml/2006/main">
  <p:tag name="ISPRING_PRESENTATION_TITLE" val="giáo án elearning"/>
  <p:tag name="ISPRING_FIRST_PUBLISH" val="1"/>
  <p:tag name="ISPRING_RESOURCE_FOLDER" val="C:\Users\Thanh Laptop\Desktop\giáo án elearning\"/>
  <p:tag name="ISPRING_PRESENTATION_PATH" val="C:\Users\Thanh Laptop\Desktop\giáo án elearning.pptx"/>
  <p:tag name="ISPRING_PROJECT_VERSION" val="9"/>
  <p:tag name="ISPRING_PROJECT_FOLDER_UPDATED" val="1"/>
  <p:tag name="ISPRING_SCREEN_RECS_UPDATED" val="C:\Users\Thanh Laptop\Desktop\giáo án elearning\"/>
  <p:tag name="ISPRING_PRESENTATION_INFO_2" val="&lt;?xml version=&quot;1.0&quot; encoding=&quot;UTF-8&quot; standalone=&quot;no&quot; ?&gt;&#10;&lt;presentation2&gt;&#10;&#10;  &lt;slides&gt;&#10;    &lt;slide id=&quot;{2212F8B4-37C3-4700-8403-08A3C0822CBC}&quot; pptId=&quot;259&quot;/&gt;&#10;    &lt;slide id=&quot;{A26BAE2B-20FF-4BDC-9278-FD1068D7B386}&quot; pptId=&quot;256&quot;/&gt;&#10;    &lt;slide id=&quot;{D34A6805-A702-4926-81E0-2A8F90BB2F5D}&quot; pptId=&quot;284&quot;/&gt;&#10;    &lt;slide id=&quot;{9104EEF9-249A-4941-A464-D316AEB271ED}&quot; pptId=&quot;262&quot;/&gt;&#10;    &lt;slide id=&quot;{E82AD679-993B-4EF3-B617-4CCBCBC700BC}&quot; pptId=&quot;263&quot;/&gt;&#10;    &lt;slide id=&quot;{B1B1C59E-160C-4F0D-8F55-617B1A7C7A2A}&quot; pptId=&quot;264&quot;/&gt;&#10;    &lt;slide id=&quot;{694616F9-5888-4107-B564-9E07128D8BCE}&quot; pptId=&quot;266&quot;/&gt;&#10;    &lt;slide id=&quot;{8A326DA4-41DD-4A63-BAD7-01CDDC245E2E}&quot; pptId=&quot;265&quot;/&gt;&#10;    &lt;slide id=&quot;{D217D184-591E-4CBF-91CC-5515F8C7BEC6}&quot; pptId=&quot;270&quot;/&gt;&#10;    &lt;slide id=&quot;{166EE637-E4CC-4C29-8C23-5780529C39BD}&quot; pptId=&quot;271&quot;/&gt;&#10;    &lt;slide id=&quot;{64E7E4AD-6A7A-4412-A393-C7C63DDCABDA}&quot; pptId=&quot;272&quot;/&gt;&#10;    &lt;slide id=&quot;{C3546919-1119-4FA0-9B4F-BAE84FBB6430}&quot; pptId=&quot;275&quot;/&gt;&#10;    &lt;slide id=&quot;{52F20463-D4AF-45BF-B571-DDA29E644983}&quot; pptId=&quot;273&quot;/&gt;&#10;    &lt;slide id=&quot;{AA94C619-FD1D-4542-9382-FC59B5F88B1B}&quot; pptId=&quot;274&quot;/&gt;&#10;    &lt;slide id=&quot;{4C9E2DE4-471C-4969-B834-7A8D4A8D672B}&quot; pptId=&quot;276&quot;/&gt;&#10;    &lt;slide id=&quot;{02DBCA3F-E665-409D-9AFA-D09B806C9DF4}&quot; pptId=&quot;278&quot;/&gt;&#10;    &lt;slide id=&quot;{C9A5391C-8BCA-4D07-81C2-50BF614D98C1}&quot; pptId=&quot;279&quot;/&gt;&#10;    &lt;slide id=&quot;{201076DC-CA83-4577-80E8-54FB463DD175}&quot; pptId=&quot;277&quot;/&gt;&#10;    &lt;slide id=&quot;{94875D6F-E196-49EB-B1CD-06C0DE9CF43F}&quot; pptId=&quot;280&quot;/&gt;&#10;    &lt;slide id=&quot;{4316D564-1AE7-4A54-BA1A-D30828AF8890}&quot; pptId=&quot;281&quot;/&gt;&#10;    &lt;slide id=&quot;{FF945D6E-1B9B-470D-8B3C-3C5948F59AC9}&quot; pptId=&quot;282&quot;/&gt;&#10;    &lt;slide id=&quot;{072FB40E-CEB9-4F12-ABFA-FBC51F0E145D}&quot; pptId=&quot;283&quot;/&gt;&#10;    &lt;slide id=&quot;{D491F5E7-4BB8-479E-A9CD-A6EACADA4F0D}&quot; pptId=&quot;286&quot;/&gt;&#10;    &lt;slide id=&quot;{903EAC11-965F-4EFA-8665-C987522EF46D}&quot; pptId=&quot;285&quot;/&gt;&#10;    &lt;slide id=&quot;{3B4DF686-7EA9-4D8F-9561-3EF4BC0A0E79}&quot; pptId=&quot;287&quot;/&gt;&#10;  &lt;/slides&gt;&#10;&#10;  &lt;narration&gt;&#10;    &lt;audioTracks&gt;&#10;      &lt;audioTrack muted=&quot;false&quot; name=&quot;Âm thanh 1&quot; resource=&quot;21837462&quot; slideId=&quot;{2212F8B4-37C3-4700-8403-08A3C0822CBC}&quot; startTime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UUID" val="{C669C55F-5316-4C91-8238-36156FE5AD56}"/>
</p:tagLst>
</file>

<file path=ppt/theme/theme1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980</Words>
  <Application>WPS Presentation</Application>
  <PresentationFormat>On-screen Show (16:9)</PresentationFormat>
  <Paragraphs>73</Paragraphs>
  <Slides>16</Slides>
  <Notes>3</Notes>
  <HiddenSlides>0</HiddenSlides>
  <MMClips>12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5" baseType="lpstr">
      <vt:lpstr>Arial</vt:lpstr>
      <vt:lpstr>SimSun</vt:lpstr>
      <vt:lpstr>Wingdings</vt:lpstr>
      <vt:lpstr>Tahoma</vt:lpstr>
      <vt:lpstr>Times New Roman</vt:lpstr>
      <vt:lpstr>Microsoft YaHei</vt:lpstr>
      <vt:lpstr>Arial Unicode MS</vt:lpstr>
      <vt:lpstr>Calibri</vt:lpstr>
      <vt:lpstr>Ocean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elearning</dc:title>
  <dc:creator>Thanh Laptop</dc:creator>
  <cp:lastModifiedBy>Minhthangpc.VN</cp:lastModifiedBy>
  <cp:revision>296</cp:revision>
  <dcterms:created xsi:type="dcterms:W3CDTF">2021-09-27T00:31:00Z</dcterms:created>
  <dcterms:modified xsi:type="dcterms:W3CDTF">2024-10-12T09:00:36Z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8CA0D8C962A447E2ACCC35B127AD34FF_12</vt:lpwstr>
  </property>
  <property fmtid="{D5CDD505-2E9C-101B-9397-08002B2CF9AE}" pid="3" name="KSOProductBuildVer">
    <vt:lpwstr>1033-12.2.0.18283</vt:lpwstr>
  </property>
</Properties>
</file>