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7" r:id="rId3"/>
    <p:sldId id="280" r:id="rId4"/>
    <p:sldId id="268" r:id="rId5"/>
    <p:sldId id="289" r:id="rId6"/>
    <p:sldId id="295" r:id="rId7"/>
    <p:sldId id="274" r:id="rId8"/>
    <p:sldId id="276" r:id="rId9"/>
    <p:sldId id="277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5" userDrawn="1">
          <p15:clr>
            <a:srgbClr val="A4A3A4"/>
          </p15:clr>
        </p15:guide>
        <p15:guide id="2" pos="28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1E5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 showGuides="1">
      <p:cViewPr varScale="1">
        <p:scale>
          <a:sx n="84" d="100"/>
          <a:sy n="84" d="100"/>
        </p:scale>
        <p:origin x="800" y="52"/>
      </p:cViewPr>
      <p:guideLst>
        <p:guide orient="horz" pos="1645"/>
        <p:guide pos="2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0038257-8AD9-F0D3-876A-D860559FE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36449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122234"/>
            <a:ext cx="4659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ỦY BAN NHÂN DÂN QUẬN LONG BIÊN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TRƯỜNG MẦM NON GIANG BIÊN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49121" y="3071614"/>
            <a:ext cx="2994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46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>
              <a:solidFill>
                <a:srgbClr val="004D9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55704" y="3523074"/>
            <a:ext cx="3148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447800" y="2463647"/>
            <a:ext cx="1196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ĐỀ TÀI: VĐCB: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Chạy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liên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tục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15m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giây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TCVĐ: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Chèo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Thuyền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6890" y="3465737"/>
            <a:ext cx="5638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                     </a:t>
            </a:r>
            <a:r>
              <a:rPr lang="en-US" sz="2400" b="1" dirty="0" err="1">
                <a:solidFill>
                  <a:srgbClr val="002060"/>
                </a:solidFill>
              </a:rPr>
              <a:t>Lứa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tuổi</a:t>
            </a:r>
            <a:r>
              <a:rPr lang="en-US" sz="2400" b="1" dirty="0">
                <a:solidFill>
                  <a:srgbClr val="002060"/>
                </a:solidFill>
              </a:rPr>
              <a:t>: 4 - 5  </a:t>
            </a:r>
            <a:r>
              <a:rPr lang="en-US" sz="2400" b="1" dirty="0" err="1">
                <a:solidFill>
                  <a:srgbClr val="002060"/>
                </a:solidFill>
              </a:rPr>
              <a:t>tuổi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Giáo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viên:Nguyễn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Thị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Bích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Phượng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>
                <a:solidFill>
                  <a:srgbClr val="C00000"/>
                </a:solidFill>
              </a:rPr>
              <a:t>                    </a:t>
            </a:r>
            <a:r>
              <a:rPr lang="en-US" sz="2400" b="1" dirty="0" err="1">
                <a:solidFill>
                  <a:srgbClr val="C00000"/>
                </a:solidFill>
              </a:rPr>
              <a:t>Nguyễn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Thị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Thường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1872564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LĨNH VỰC: PHÁT TRIỂN THỂ CHẤT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932795"/>
            <a:ext cx="750977" cy="7015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9"/>
          <a:stretch>
            <a:fillRect/>
          </a:stretch>
        </p:blipFill>
        <p:spPr bwMode="auto">
          <a:xfrm>
            <a:off x="-17929" y="0"/>
            <a:ext cx="9161929" cy="515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165735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KHỞI ĐỘNG</a:t>
            </a:r>
          </a:p>
        </p:txBody>
      </p:sp>
      <p:pic>
        <p:nvPicPr>
          <p:cNvPr id="3" name="khoi d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462915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3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8"/>
          <a:stretch>
            <a:fillRect/>
          </a:stretch>
        </p:blipFill>
        <p:spPr bwMode="auto">
          <a:xfrm>
            <a:off x="0" y="-1"/>
            <a:ext cx="9144000" cy="514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1428750"/>
            <a:ext cx="68059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cs typeface="+mn-lt"/>
              </a:rPr>
              <a:t>BÀI TẬP PHÁT TRIỂN CHUNG</a:t>
            </a:r>
          </a:p>
        </p:txBody>
      </p:sp>
      <p:pic>
        <p:nvPicPr>
          <p:cNvPr id="2" name="Kẻ Tạnh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455295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7C2683-31DB-EEE5-DF92-FA4500499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5400" y="1494532"/>
            <a:ext cx="609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</a:rPr>
              <a:t>VẬN ĐỘNG CƠ BẢN</a:t>
            </a:r>
            <a:endParaRPr lang="en-US" sz="3200" b="1" dirty="0">
              <a:solidFill>
                <a:srgbClr val="C00000"/>
              </a:solidFill>
            </a:endParaRPr>
          </a:p>
          <a:p>
            <a:pPr lvl="0"/>
            <a:r>
              <a:rPr lang="en-US" sz="3200" b="1" dirty="0">
                <a:solidFill>
                  <a:srgbClr val="C00000"/>
                </a:solidFill>
              </a:rPr>
              <a:t>   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1823BF-CECD-BE89-D292-A7B539AEE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250"/>
            <a:ext cx="9144000" cy="5486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0600" y="1490722"/>
            <a:ext cx="7010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</a:rPr>
              <a:t>VẬN ĐỘNG CƠ BẢN</a:t>
            </a:r>
            <a:endParaRPr lang="en-US" sz="3200" b="1" dirty="0">
              <a:solidFill>
                <a:srgbClr val="C00000"/>
              </a:solidFill>
            </a:endParaRPr>
          </a:p>
          <a:p>
            <a:pPr lvl="0" algn="ctr"/>
            <a:r>
              <a:rPr lang="en-US" sz="3200" b="1" dirty="0">
                <a:solidFill>
                  <a:srgbClr val="C00000"/>
                </a:solidFill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</a:rPr>
              <a:t>Chạy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liên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tục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theo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hướng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thẳng</a:t>
            </a:r>
            <a:r>
              <a:rPr lang="en-US" sz="3200" b="1" dirty="0">
                <a:solidFill>
                  <a:srgbClr val="002060"/>
                </a:solidFill>
              </a:rPr>
              <a:t> 15m </a:t>
            </a:r>
          </a:p>
          <a:p>
            <a:pPr lvl="0" algn="ctr"/>
            <a:r>
              <a:rPr lang="en-US" sz="3200" b="1" dirty="0" err="1">
                <a:solidFill>
                  <a:srgbClr val="002060"/>
                </a:solidFill>
              </a:rPr>
              <a:t>trong</a:t>
            </a:r>
            <a:r>
              <a:rPr lang="en-US" sz="3200" b="1" dirty="0">
                <a:solidFill>
                  <a:srgbClr val="002060"/>
                </a:solidFill>
              </a:rPr>
              <a:t> 10 </a:t>
            </a:r>
            <a:r>
              <a:rPr lang="en-US" sz="3200" b="1" dirty="0" err="1">
                <a:solidFill>
                  <a:srgbClr val="002060"/>
                </a:solidFill>
              </a:rPr>
              <a:t>giây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</a:p>
          <a:p>
            <a:pPr lvl="0"/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57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514350"/>
            <a:ext cx="6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</a:rPr>
              <a:t>Trò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chơi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Chèo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thuyền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" name="y2mate.com - Lý kéo chài dân ca nam bộ karaoke remix Beat chuẩn  Trường Xuân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952" end="125705"/>
                  <p14:fade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447675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10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995C7A-8EE5-97B3-45D8-F6B8C8243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58147" y="1428750"/>
            <a:ext cx="32277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HỒI TĨNH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50"/>
            <a:ext cx="9131300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95</Words>
  <Application>Microsoft Office PowerPoint</Application>
  <PresentationFormat>On-screen Show (16:9)</PresentationFormat>
  <Paragraphs>20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81</cp:revision>
  <dcterms:created xsi:type="dcterms:W3CDTF">2023-10-30T04:21:00Z</dcterms:created>
  <dcterms:modified xsi:type="dcterms:W3CDTF">2024-04-16T16:40:40Z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FD49A4B3A7AE4CDABB7060384C2E3E91_12</vt:lpwstr>
  </property>
  <property fmtid="{D5CDD505-2E9C-101B-9397-08002B2CF9AE}" pid="3" name="KSOProductBuildVer">
    <vt:lpwstr>1033-12.2.0.13431</vt:lpwstr>
  </property>
</Properties>
</file>