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57" r:id="rId3"/>
    <p:sldId id="287" r:id="rId4"/>
    <p:sldId id="280" r:id="rId5"/>
    <p:sldId id="268" r:id="rId6"/>
    <p:sldId id="272" r:id="rId7"/>
    <p:sldId id="270" r:id="rId8"/>
    <p:sldId id="274" r:id="rId9"/>
    <p:sldId id="276" r:id="rId10"/>
    <p:sldId id="277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5" userDrawn="1">
          <p15:clr>
            <a:srgbClr val="A4A3A4"/>
          </p15:clr>
        </p15:guide>
        <p15:guide id="2" pos="286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1E5D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88" autoAdjust="0"/>
    <p:restoredTop sz="94660"/>
  </p:normalViewPr>
  <p:slideViewPr>
    <p:cSldViewPr showGuides="1">
      <p:cViewPr varScale="1">
        <p:scale>
          <a:sx n="80" d="100"/>
          <a:sy n="80" d="100"/>
        </p:scale>
        <p:origin x="40" y="56"/>
      </p:cViewPr>
      <p:guideLst>
        <p:guide orient="horz" pos="1645"/>
        <p:guide pos="286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" t="3314" r="3707" b="197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16335" y="98839"/>
            <a:ext cx="4659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02060"/>
                </a:solidFill>
              </a:rPr>
              <a:t>ỦY BAN NHÂN DÂN QUẬN LONG BIÊN</a:t>
            </a:r>
          </a:p>
          <a:p>
            <a:pPr algn="ctr"/>
            <a:r>
              <a:rPr lang="en-US" sz="1600" b="1">
                <a:solidFill>
                  <a:srgbClr val="002060"/>
                </a:solidFill>
              </a:rPr>
              <a:t>TRƯỜNG MẦM NON GIANG BIÊN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49121" y="3071614"/>
            <a:ext cx="299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46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>
              <a:solidFill>
                <a:srgbClr val="004D9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55704" y="3523074"/>
            <a:ext cx="314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83614"/>
            <a:ext cx="9144000" cy="373781"/>
          </a:xfrm>
          <a:prstGeom prst="rect">
            <a:avLst/>
          </a:prstGeom>
          <a:solidFill>
            <a:schemeClr val="accent5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#9Slide05 Lobster" panose="02000506000000020003" pitchFamily="2" charset="0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677400" y="691207"/>
            <a:ext cx="29413196" cy="373781"/>
          </a:xfrm>
          <a:prstGeom prst="rect">
            <a:avLst/>
          </a:prstGeom>
          <a:solidFill>
            <a:schemeClr val="accent5">
              <a:lumMod val="7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  <a:latin typeface="#9Slide05 Lobster" panose="02000506000000020003" pitchFamily="2" charset="0"/>
              </a:rPr>
              <a:t>         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Nhiệt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liệt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mừng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bé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đến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chương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trình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 “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Giúp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đỡ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đồng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bào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bão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lụt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”             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Đề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tài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: VĐCB “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Bật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 qua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vật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cản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” - TCVĐ “ Chung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sức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”                                  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Lứa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tuổi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: 4 – 5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tuổi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                                       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Cô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giáo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Nguyễn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Thị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Thường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 +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Nguyễn</a:t>
            </a:r>
            <a:r>
              <a:rPr lang="en-US" sz="2000" b="1" dirty="0">
                <a:solidFill>
                  <a:srgbClr val="FF0000"/>
                </a:solidFill>
                <a:latin typeface="#9Slide05 Lobster" panose="02000506000000020003" pitchFamily="2" charset="0"/>
              </a:rPr>
              <a:t> Minh </a:t>
            </a:r>
            <a:r>
              <a:rPr lang="en-US" sz="2000" b="1" dirty="0" err="1">
                <a:solidFill>
                  <a:srgbClr val="FF0000"/>
                </a:solidFill>
                <a:latin typeface="#9Slide05 Lobster" panose="02000506000000020003" pitchFamily="2" charset="0"/>
              </a:rPr>
              <a:t>Yến</a:t>
            </a:r>
            <a:endParaRPr lang="en-US" sz="2000" b="1" dirty="0">
              <a:solidFill>
                <a:srgbClr val="FF0000"/>
              </a:solidFill>
              <a:latin typeface="#9Slide05 Lobster" panose="02000506000000020003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7886" y="2745839"/>
            <a:ext cx="544830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 TÀI: VĐCB: </a:t>
            </a: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Bật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qua </a:t>
            </a: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cản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TCVĐ: </a:t>
            </a: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Hạnh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phúc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nhân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đôi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30" y="3333442"/>
            <a:ext cx="324305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Lứa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tuổi</a:t>
            </a:r>
            <a:r>
              <a:rPr lang="en-US" b="1" dirty="0">
                <a:solidFill>
                  <a:srgbClr val="C00000"/>
                </a:solidFill>
              </a:rPr>
              <a:t>: 4 - 5 </a:t>
            </a:r>
            <a:r>
              <a:rPr lang="en-US" b="1" dirty="0" err="1">
                <a:solidFill>
                  <a:srgbClr val="C00000"/>
                </a:solidFill>
              </a:rPr>
              <a:t>tuổi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 err="1">
                <a:solidFill>
                  <a:srgbClr val="C00000"/>
                </a:solidFill>
              </a:rPr>
              <a:t>Cô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giáo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en-US" b="1" dirty="0" err="1">
                <a:solidFill>
                  <a:srgbClr val="C00000"/>
                </a:solidFill>
              </a:rPr>
              <a:t>Nguyễn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Thị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Thường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  <a:p>
            <a:r>
              <a:rPr lang="en-US" b="1" dirty="0">
                <a:solidFill>
                  <a:srgbClr val="C00000"/>
                </a:solidFill>
              </a:rPr>
              <a:t>                </a:t>
            </a:r>
            <a:r>
              <a:rPr lang="en-US" b="1" dirty="0" err="1">
                <a:solidFill>
                  <a:srgbClr val="C00000"/>
                </a:solidFill>
              </a:rPr>
              <a:t>Nguyễn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Thị</a:t>
            </a:r>
            <a:r>
              <a:rPr lang="en-US" b="1" dirty="0">
                <a:solidFill>
                  <a:srgbClr val="C00000"/>
                </a:solidFill>
              </a:rPr>
              <a:t> Minh </a:t>
            </a:r>
            <a:r>
              <a:rPr lang="en-US" b="1" dirty="0" err="1">
                <a:solidFill>
                  <a:srgbClr val="C00000"/>
                </a:solidFill>
              </a:rPr>
              <a:t>Yến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0202" y="2253431"/>
            <a:ext cx="500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LĨNH VỰC: PHÁT TRIỂN THỂ CHẤT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57" y="1428750"/>
            <a:ext cx="750977" cy="70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7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7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7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34" y="37998"/>
            <a:ext cx="9134036" cy="514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"/>
          <p:cNvSpPr/>
          <p:nvPr/>
        </p:nvSpPr>
        <p:spPr>
          <a:xfrm>
            <a:off x="1558607" y="895350"/>
            <a:ext cx="60267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Segoe Script" panose="030B0504020000000003" charset="0"/>
                <a:cs typeface="Segoe Script" panose="030B0504020000000003" charset="0"/>
              </a:rPr>
              <a:t>LỚP MGN B4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Segoe Script" panose="030B0504020000000003" charset="0"/>
                <a:cs typeface="Segoe Script" panose="030B0504020000000003" charset="0"/>
              </a:rPr>
              <a:t>LỚP HỌC HẠNH PHÚC</a:t>
            </a:r>
          </a:p>
        </p:txBody>
      </p:sp>
    </p:spTree>
    <p:extLst>
      <p:ext uri="{BB962C8B-B14F-4D97-AF65-F5344CB8AC3E}">
        <p14:creationId xmlns:p14="http://schemas.microsoft.com/office/powerpoint/2010/main" val="3440739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9"/>
          <a:stretch>
            <a:fillRect/>
          </a:stretch>
        </p:blipFill>
        <p:spPr bwMode="auto">
          <a:xfrm>
            <a:off x="-17929" y="0"/>
            <a:ext cx="9161929" cy="5151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0" y="1657350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KHỞI ĐỘNG</a:t>
            </a:r>
          </a:p>
        </p:txBody>
      </p:sp>
      <p:pic>
        <p:nvPicPr>
          <p:cNvPr id="5" name="khoi dong chuan bai ban tay me">
            <a:hlinkClick r:id="" action="ppaction://media"/>
            <a:extLst>
              <a:ext uri="{FF2B5EF4-FFF2-40B4-BE49-F238E27FC236}">
                <a16:creationId xmlns:a16="http://schemas.microsoft.com/office/drawing/2014/main" id="{886A70D8-EAA2-436F-A2AB-F028E7B0D3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45529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8"/>
          <a:stretch>
            <a:fillRect/>
          </a:stretch>
        </p:blipFill>
        <p:spPr bwMode="auto">
          <a:xfrm>
            <a:off x="0" y="-1"/>
            <a:ext cx="9144000" cy="514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1600" y="1428750"/>
            <a:ext cx="68059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cs typeface="+mn-lt"/>
              </a:rPr>
              <a:t>BÀI TẬP PHÁT TRIỂN CHUNG</a:t>
            </a:r>
          </a:p>
        </p:txBody>
      </p:sp>
      <p:pic>
        <p:nvPicPr>
          <p:cNvPr id="5" name="nhac trong dong day di ba oi">
            <a:hlinkClick r:id="" action="ppaction://media"/>
            <a:extLst>
              <a:ext uri="{FF2B5EF4-FFF2-40B4-BE49-F238E27FC236}">
                <a16:creationId xmlns:a16="http://schemas.microsoft.com/office/drawing/2014/main" id="{D1EC6EA0-8FC3-41E0-86E8-7748B841D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45529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41"/>
          <a:stretch>
            <a:fillRect/>
          </a:stretch>
        </p:blipFill>
        <p:spPr bwMode="auto">
          <a:xfrm>
            <a:off x="0" y="-19051"/>
            <a:ext cx="9144000" cy="5148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7000" y="1885950"/>
            <a:ext cx="4572000" cy="5835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200" b="1">
                <a:solidFill>
                  <a:srgbClr val="C00000"/>
                </a:solidFill>
              </a:rPr>
              <a:t>       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3" name="Rectangle 1"/>
          <p:cNvSpPr/>
          <p:nvPr/>
        </p:nvSpPr>
        <p:spPr>
          <a:xfrm>
            <a:off x="2057400" y="1581150"/>
            <a:ext cx="5043170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>
                <a:solidFill>
                  <a:srgbClr val="FF0000"/>
                </a:solidFill>
                <a:latin typeface="Segoe Script" panose="030B0504020000000003" charset="0"/>
                <a:cs typeface="Segoe Script" panose="030B0504020000000003" charset="0"/>
              </a:rPr>
              <a:t>VUI SÁNG TẠO</a:t>
            </a:r>
          </a:p>
        </p:txBody>
      </p:sp>
      <p:pic>
        <p:nvPicPr>
          <p:cNvPr id="5" name="y2mate.com - Karaoke Mẹ Yêu Tone Nữ Nhạc Sống gia huy karaoke (1)">
            <a:hlinkClick r:id="" action="ppaction://media"/>
            <a:extLst>
              <a:ext uri="{FF2B5EF4-FFF2-40B4-BE49-F238E27FC236}">
                <a16:creationId xmlns:a16="http://schemas.microsoft.com/office/drawing/2014/main" id="{1CA53BBE-8822-4B27-B288-54F19CC93C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45529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34" y="37998"/>
            <a:ext cx="9134036" cy="514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5000" y="1123950"/>
            <a:ext cx="49879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</a:rPr>
              <a:t>VẬN ĐỘNG CƠ BẢN</a:t>
            </a:r>
            <a:endParaRPr lang="en-US" sz="3200" b="1" dirty="0">
              <a:solidFill>
                <a:srgbClr val="C00000"/>
              </a:solidFill>
            </a:endParaRPr>
          </a:p>
          <a:p>
            <a:pPr lvl="0"/>
            <a:r>
              <a:rPr lang="en-US" sz="3200" b="1" dirty="0">
                <a:solidFill>
                  <a:srgbClr val="C00000"/>
                </a:solidFill>
              </a:rPr>
              <a:t>         </a:t>
            </a:r>
            <a:r>
              <a:rPr lang="en-US" sz="3200" b="1" dirty="0">
                <a:solidFill>
                  <a:srgbClr val="002060"/>
                </a:solidFill>
              </a:rPr>
              <a:t>BẬT QUA VẬT CẢN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514350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Trò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chơi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HẠNH PHÚC NHÂN ĐÔI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590550"/>
            <a:ext cx="32277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HỒI TĨNH</a:t>
            </a:r>
          </a:p>
        </p:txBody>
      </p:sp>
      <p:pic>
        <p:nvPicPr>
          <p:cNvPr id="5" name="y2mate.com - Chỉ Có Một Trên Đời Karaoke Beat Chuẩn">
            <a:hlinkClick r:id="" action="ppaction://media"/>
            <a:extLst>
              <a:ext uri="{FF2B5EF4-FFF2-40B4-BE49-F238E27FC236}">
                <a16:creationId xmlns:a16="http://schemas.microsoft.com/office/drawing/2014/main" id="{964BE9CF-BB53-48DF-A399-9DDC21FDA0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4273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513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8081</TotalTime>
  <Words>144</Words>
  <Application>Microsoft Office PowerPoint</Application>
  <PresentationFormat>On-screen Show (16:9)</PresentationFormat>
  <Paragraphs>23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#9Slide05 Lobster</vt:lpstr>
      <vt:lpstr>Arial</vt:lpstr>
      <vt:lpstr>Calibri</vt:lpstr>
      <vt:lpstr>Calibri Light</vt:lpstr>
      <vt:lpstr>Segoe Script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Mymy nguyễn</cp:lastModifiedBy>
  <cp:revision>97</cp:revision>
  <dcterms:created xsi:type="dcterms:W3CDTF">2023-10-30T04:21:00Z</dcterms:created>
  <dcterms:modified xsi:type="dcterms:W3CDTF">2024-11-04T20:28:19Z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FD49A4B3A7AE4CDABB7060384C2E3E91_12</vt:lpwstr>
  </property>
  <property fmtid="{D5CDD505-2E9C-101B-9397-08002B2CF9AE}" pid="3" name="KSOProductBuildVer">
    <vt:lpwstr>1033-12.2.0.16909</vt:lpwstr>
  </property>
</Properties>
</file>