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80" r:id="rId4"/>
    <p:sldId id="282" r:id="rId5"/>
    <p:sldId id="278" r:id="rId6"/>
    <p:sldId id="297" r:id="rId7"/>
    <p:sldId id="27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89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41106-445B-453B-9A0A-F54C2178A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54CC45-2407-491B-A8D5-A4F9F48E5D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926B5A-A661-444F-A927-A174A428F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04D4F-B757-41B1-9248-D6916E1F2461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2A2FB-057D-43CA-B6C6-162F1ACB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FC0AC-37E2-4231-80B2-281DA4280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BB959-4675-4D08-AD23-208C22F76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09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EBA3A-B849-42EA-AAB7-54502AF4A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530CB7-76A1-4BEF-94BF-9D6B2723D0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72FD3E-AFCC-4524-B3C6-B3CCC421E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04D4F-B757-41B1-9248-D6916E1F2461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36348-7524-4C89-8F8F-6F7FCBF6E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2C01A-47C5-453A-BA16-91C36E859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BB959-4675-4D08-AD23-208C22F76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1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E36CAC-3E9D-4714-99CF-609E5C4369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DA98ED-E9F3-4616-8962-C75CFBB438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8C7272-6A73-4114-8ABD-8DF63B36A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04D4F-B757-41B1-9248-D6916E1F2461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7D8E1-7A73-4A62-A60E-48CA0A5E8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5A590-A9B2-4AB5-9243-4B9191C45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BB959-4675-4D08-AD23-208C22F76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977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2FF09-CD6E-4451-AB07-E2775FA8B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1D8AF-3DAB-4F00-9029-9A0C19925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12F2D1-D874-44CE-9D99-C84CD87CE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04D4F-B757-41B1-9248-D6916E1F2461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654FFF-9ECA-4315-9BAF-DE4E7FE01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36ECC-31D0-449E-82F1-C69DCC113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BB959-4675-4D08-AD23-208C22F76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698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AC552-E1FE-425D-8561-9BB57210D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281A8A-96A4-49DE-B351-3DF431480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F6B72-AC6D-4D5A-BEEE-C083F2452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04D4F-B757-41B1-9248-D6916E1F2461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C44677-3F0F-40ED-A0D7-5111CB4B9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ABBA9A-4D99-4635-9806-3AE9EAF7F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BB959-4675-4D08-AD23-208C22F76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692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374CC-6AA5-4A96-A3CD-3FFE5372E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4C8AF-E618-4311-954D-C9FF0D6D29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CCF5F0-A28A-4A1A-BA6C-84605ACDD4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8AB91C-AED2-49BE-A9D8-6737D7959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04D4F-B757-41B1-9248-D6916E1F2461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62C945-BF73-4895-B3F0-F2EBAB48D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078D56-4C69-4ED2-899F-0250381EC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BB959-4675-4D08-AD23-208C22F76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670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D487A-AC84-48F3-B77E-A373F847A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AE7D00-ECE7-4690-AAA6-EEB1DB572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5E7694-5B6B-4691-AC0B-FC9470534A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93CD38-73CD-42E6-8681-4787D56A93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338138-D51F-41E3-8091-3A2E5E003A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F57037-2ABC-4094-8667-37FEEE0C5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04D4F-B757-41B1-9248-D6916E1F2461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AAB7A6-64A6-4DCB-A81F-8E5F44E58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ABCD7F-6019-48ED-B443-732B4FC8B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BB959-4675-4D08-AD23-208C22F76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555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30401-8AB9-49EE-86FD-4575236D7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2B3BD-21DB-4314-86C0-E7F838F37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04D4F-B757-41B1-9248-D6916E1F2461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C55EC2-C01D-49B2-975F-2DCA04E2C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C7DFE6-D541-49D1-BDBB-2DAAFA52C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BB959-4675-4D08-AD23-208C22F76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004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720FC2-1754-4057-B707-84F833882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04D4F-B757-41B1-9248-D6916E1F2461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46288B-D33C-4FCE-B315-035B6D5D1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49F082-58B4-4640-8322-7F442B3A9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BB959-4675-4D08-AD23-208C22F76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083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3EE9B-A3D3-4D80-AD09-CC1CE71DD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60059-1FEF-4229-94FB-2ED66BD2B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B3378D-8892-4475-A5A4-509BBA8D78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BE34D-76D8-4902-9D1D-341029F4E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04D4F-B757-41B1-9248-D6916E1F2461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BF0EDF-9ECE-4D02-A342-1A1A3F8EC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2BC0CC-FB82-4FA7-810A-33FDF5186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BB959-4675-4D08-AD23-208C22F76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32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9DAF0-8B31-4B52-A7EA-4816F0601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8925CC-1D73-43F6-9130-FB716C7C6D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5201CD-4228-457A-9947-C9FFC270F5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12193F-3328-45EA-8D73-2E31CCCC9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04D4F-B757-41B1-9248-D6916E1F2461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920A0F-8549-4506-A54B-3ADBE5472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CE352B-FA12-4FAC-934C-F6106912A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BB959-4675-4D08-AD23-208C22F76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410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C57DD0-CAC8-4FE3-8EE0-20C207DB9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BE29E5-1EA0-48B8-9D53-944F1E18FD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5FF74B-AD82-446C-9738-FFF18833AE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04D4F-B757-41B1-9248-D6916E1F2461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A0CB2-BEED-46A4-BAAB-9625BB54BA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515D6-89F3-4BDD-9365-CB25AF8F71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BB959-4675-4D08-AD23-208C22F76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339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9.pn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gif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D77A8-9066-433E-A1BB-821B48C531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D89482-D1CD-4D20-9E13-8C368CAB3B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183B4996-A0A7-49EE-8EC6-3F7C2DA4C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760" cy="6858000"/>
          </a:xfrm>
          <a:prstGeom prst="rect">
            <a:avLst/>
          </a:prstGeom>
        </p:spPr>
      </p:pic>
      <p:pic>
        <p:nvPicPr>
          <p:cNvPr id="26" name="Picture 25" descr="A picture containing plant&#10;&#10;Description automatically generated">
            <a:extLst>
              <a:ext uri="{FF2B5EF4-FFF2-40B4-BE49-F238E27FC236}">
                <a16:creationId xmlns:a16="http://schemas.microsoft.com/office/drawing/2014/main" id="{5B22FC89-126C-423E-B0C6-CB44DCAAD6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" y="5064125"/>
            <a:ext cx="3790950" cy="1885950"/>
          </a:xfrm>
          <a:prstGeom prst="rect">
            <a:avLst/>
          </a:prstGeom>
        </p:spPr>
      </p:pic>
      <p:pic>
        <p:nvPicPr>
          <p:cNvPr id="27" name="Picture 26" descr="A picture containing plant&#10;&#10;Description automatically generated">
            <a:extLst>
              <a:ext uri="{FF2B5EF4-FFF2-40B4-BE49-F238E27FC236}">
                <a16:creationId xmlns:a16="http://schemas.microsoft.com/office/drawing/2014/main" id="{4ED2E534-261B-4E15-AD6B-4669B49C08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475" y="4972050"/>
            <a:ext cx="3790950" cy="1885950"/>
          </a:xfrm>
          <a:prstGeom prst="rect">
            <a:avLst/>
          </a:prstGeom>
        </p:spPr>
      </p:pic>
      <p:pic>
        <p:nvPicPr>
          <p:cNvPr id="28" name="Picture 27" descr="A picture containing plant&#10;&#10;Description automatically generated">
            <a:extLst>
              <a:ext uri="{FF2B5EF4-FFF2-40B4-BE49-F238E27FC236}">
                <a16:creationId xmlns:a16="http://schemas.microsoft.com/office/drawing/2014/main" id="{7B6DDCA2-78DB-4EF8-9EE0-C1FD39D1F5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243" y="4909511"/>
            <a:ext cx="3790950" cy="1885950"/>
          </a:xfrm>
          <a:prstGeom prst="rect">
            <a:avLst/>
          </a:prstGeom>
        </p:spPr>
      </p:pic>
      <p:pic>
        <p:nvPicPr>
          <p:cNvPr id="29" name="Picture 28" descr="A picture containing plant&#10;&#10;Description automatically generated">
            <a:extLst>
              <a:ext uri="{FF2B5EF4-FFF2-40B4-BE49-F238E27FC236}">
                <a16:creationId xmlns:a16="http://schemas.microsoft.com/office/drawing/2014/main" id="{5FB2A312-B372-494A-B152-3AE7525C5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88" y="3132138"/>
            <a:ext cx="3790950" cy="1885950"/>
          </a:xfrm>
          <a:prstGeom prst="rect">
            <a:avLst/>
          </a:prstGeom>
        </p:spPr>
      </p:pic>
      <p:pic>
        <p:nvPicPr>
          <p:cNvPr id="30" name="Picture 29" descr="A picture containing plant&#10;&#10;Description automatically generated">
            <a:extLst>
              <a:ext uri="{FF2B5EF4-FFF2-40B4-BE49-F238E27FC236}">
                <a16:creationId xmlns:a16="http://schemas.microsoft.com/office/drawing/2014/main" id="{6AE9A42E-CAA3-47C5-BF10-B41F9E1D49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830" y="3476561"/>
            <a:ext cx="3790950" cy="1885950"/>
          </a:xfrm>
          <a:prstGeom prst="rect">
            <a:avLst/>
          </a:prstGeom>
        </p:spPr>
      </p:pic>
      <p:pic>
        <p:nvPicPr>
          <p:cNvPr id="31" name="Picture 30" descr="A picture containing plant&#10;&#10;Description automatically generated">
            <a:extLst>
              <a:ext uri="{FF2B5EF4-FFF2-40B4-BE49-F238E27FC236}">
                <a16:creationId xmlns:a16="http://schemas.microsoft.com/office/drawing/2014/main" id="{F1C8518D-B54F-4C07-A8BC-2F14A2D057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168" y="3725862"/>
            <a:ext cx="3790950" cy="1885950"/>
          </a:xfrm>
          <a:prstGeom prst="rect">
            <a:avLst/>
          </a:prstGeom>
        </p:spPr>
      </p:pic>
      <p:pic>
        <p:nvPicPr>
          <p:cNvPr id="32" name="Picture 31" descr="A picture containing plant&#10;&#10;Description automatically generated">
            <a:extLst>
              <a:ext uri="{FF2B5EF4-FFF2-40B4-BE49-F238E27FC236}">
                <a16:creationId xmlns:a16="http://schemas.microsoft.com/office/drawing/2014/main" id="{CF2CAAE4-ADCD-48DD-9A8C-9A4B071D22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934" y="1373188"/>
            <a:ext cx="3790950" cy="1885950"/>
          </a:xfrm>
          <a:prstGeom prst="rect">
            <a:avLst/>
          </a:prstGeom>
        </p:spPr>
      </p:pic>
      <p:pic>
        <p:nvPicPr>
          <p:cNvPr id="33" name="Picture 32" descr="A picture containing plant&#10;&#10;Description automatically generated">
            <a:extLst>
              <a:ext uri="{FF2B5EF4-FFF2-40B4-BE49-F238E27FC236}">
                <a16:creationId xmlns:a16="http://schemas.microsoft.com/office/drawing/2014/main" id="{B7BFDD60-0A3D-4F88-854C-25889241D4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50" y="812007"/>
            <a:ext cx="3790950" cy="1885950"/>
          </a:xfrm>
          <a:prstGeom prst="rect">
            <a:avLst/>
          </a:prstGeom>
        </p:spPr>
      </p:pic>
      <p:pic>
        <p:nvPicPr>
          <p:cNvPr id="34" name="Picture 33" descr="A picture containing plant&#10;&#10;Description automatically generated">
            <a:extLst>
              <a:ext uri="{FF2B5EF4-FFF2-40B4-BE49-F238E27FC236}">
                <a16:creationId xmlns:a16="http://schemas.microsoft.com/office/drawing/2014/main" id="{AEBC6681-649F-4084-AFC1-5CD652A199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768" y="2032592"/>
            <a:ext cx="3790950" cy="188595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025A116A-1CE8-4F16-904E-8C48C4F793A1}"/>
              </a:ext>
            </a:extLst>
          </p:cNvPr>
          <p:cNvSpPr txBox="1"/>
          <p:nvPr/>
        </p:nvSpPr>
        <p:spPr>
          <a:xfrm>
            <a:off x="1760489" y="788764"/>
            <a:ext cx="8799116" cy="96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ln w="13462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>
              <a:lnSpc>
                <a:spcPct val="150000"/>
              </a:lnSpc>
            </a:pPr>
            <a:r>
              <a:rPr lang="vi-VN" sz="2000" b="1" dirty="0">
                <a:ln w="13462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="1" dirty="0">
                <a:ln w="13462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RƯỜNG MẦM NON GIANG BIÊN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F12679F-BCB9-426B-9110-6DCC85323109}"/>
              </a:ext>
            </a:extLst>
          </p:cNvPr>
          <p:cNvSpPr txBox="1"/>
          <p:nvPr/>
        </p:nvSpPr>
        <p:spPr>
          <a:xfrm>
            <a:off x="3264036" y="2187618"/>
            <a:ext cx="7548177" cy="1113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3200" b="1" dirty="0">
                <a:solidFill>
                  <a:srgbClr val="FF00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LĨNH VỰC </a:t>
            </a:r>
            <a:r>
              <a:rPr lang="vi-VN" sz="3200" b="1" dirty="0">
                <a:solidFill>
                  <a:srgbClr val="FF00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PHÁT TRIỂN THẨM MỸ</a:t>
            </a:r>
            <a:endParaRPr lang="en-US" sz="3200" b="1" dirty="0">
              <a:solidFill>
                <a:srgbClr val="FF0000"/>
              </a:solidFill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  <p:pic>
        <p:nvPicPr>
          <p:cNvPr id="44" name="Picture 43" descr="Logo&#10;&#10;Description automatically generated">
            <a:extLst>
              <a:ext uri="{FF2B5EF4-FFF2-40B4-BE49-F238E27FC236}">
                <a16:creationId xmlns:a16="http://schemas.microsoft.com/office/drawing/2014/main" id="{F209A282-DC68-4425-B2FB-4F069290B7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168" y="1855786"/>
            <a:ext cx="779877" cy="81823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36C922CA-95EC-4986-B476-2A64DC0243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942" y="5611812"/>
            <a:ext cx="2504818" cy="12774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63210D-6BD4-47D3-966B-22D887EA8C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815465" y="2193066"/>
            <a:ext cx="3820639" cy="17523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D449585-4770-4044-A23B-2BF7F16F95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92259" y="2077179"/>
            <a:ext cx="3820639" cy="1752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413E45-4E6A-4FD2-87D1-967CEE07D8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" y="23255"/>
            <a:ext cx="2962275" cy="1619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2D1675D-206A-4276-87A5-12893EF5A2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30" y="29781"/>
            <a:ext cx="2962275" cy="16192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AB7B4B4-4543-42C7-987F-2BA5F2ABCE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145"/>
            <a:ext cx="2962275" cy="16192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EA36D94-5938-4329-9B9D-B8AB9A338B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862" y="4145"/>
            <a:ext cx="2962275" cy="1619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B493E2-DFB8-463C-A33A-41ADAD8698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891" y="6741019"/>
            <a:ext cx="2809875" cy="9525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8DD2030-2328-4705-AB83-F68FEBB3D5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43397">
            <a:off x="-560764" y="2273154"/>
            <a:ext cx="3820639" cy="17523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9534AD8-A5F6-4F4B-AAEA-C54B071434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92865">
            <a:off x="8901894" y="2128153"/>
            <a:ext cx="3820639" cy="1752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4D9791-095E-4B2C-87D3-4CABFC3BE78C}"/>
              </a:ext>
            </a:extLst>
          </p:cNvPr>
          <p:cNvSpPr txBox="1"/>
          <p:nvPr/>
        </p:nvSpPr>
        <p:spPr>
          <a:xfrm>
            <a:off x="3595259" y="3232128"/>
            <a:ext cx="527830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lnSpc>
                <a:spcPct val="150000"/>
              </a:lnSpc>
            </a:pP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sz="2400" dirty="0">
              <a:ln w="0"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B4</a:t>
            </a:r>
          </a:p>
          <a:p>
            <a:pPr lvl="2">
              <a:lnSpc>
                <a:spcPct val="150000"/>
              </a:lnSpc>
            </a:pP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Nguyễn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lang="en-US" sz="2400" dirty="0">
              <a:ln w="0"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Nguyễn Minh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endParaRPr lang="en-US" sz="2400" dirty="0">
              <a:ln w="0"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11172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70B00-48FB-460F-8119-47C4107BE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C7642A-35A0-4AEA-8EA1-F91588924C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-409574"/>
            <a:ext cx="12268200" cy="791527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7E46EC-15FE-4029-BBB5-B31A521E5DD5}"/>
              </a:ext>
            </a:extLst>
          </p:cNvPr>
          <p:cNvSpPr txBox="1"/>
          <p:nvPr/>
        </p:nvSpPr>
        <p:spPr>
          <a:xfrm>
            <a:off x="3476624" y="1027906"/>
            <a:ext cx="6819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Bài</a:t>
            </a:r>
            <a:r>
              <a:rPr lang="en-US" sz="4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4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hát </a:t>
            </a:r>
            <a:r>
              <a:rPr lang="en-US" sz="4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Đêm</a:t>
            </a:r>
            <a:r>
              <a:rPr lang="en-US" sz="4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4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trung</a:t>
            </a:r>
            <a:r>
              <a:rPr lang="en-US" sz="4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4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thu</a:t>
            </a:r>
            <a:r>
              <a:rPr lang="en-US" sz="4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9D2AE1-904D-4851-B169-D1704AF5FB4B}"/>
              </a:ext>
            </a:extLst>
          </p:cNvPr>
          <p:cNvSpPr txBox="1"/>
          <p:nvPr/>
        </p:nvSpPr>
        <p:spPr>
          <a:xfrm>
            <a:off x="2305049" y="504687"/>
            <a:ext cx="4581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1.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Ổn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định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tổ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chức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:</a:t>
            </a:r>
            <a:endParaRPr lang="en-US" sz="2800" dirty="0"/>
          </a:p>
        </p:txBody>
      </p:sp>
      <p:pic>
        <p:nvPicPr>
          <p:cNvPr id="4" name="y2mate.com - Đêm Trung Thu của Gà Con  Nhạc Thiếu Nhi Trung Thu">
            <a:hlinkClick r:id="" action="ppaction://media"/>
            <a:extLst>
              <a:ext uri="{FF2B5EF4-FFF2-40B4-BE49-F238E27FC236}">
                <a16:creationId xmlns:a16="http://schemas.microsoft.com/office/drawing/2014/main" id="{ED93A68A-92C4-45DE-BE0C-464B1317C0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98125" y="4664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32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7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70B00-48FB-460F-8119-47C4107BE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C7642A-35A0-4AEA-8EA1-F91588924C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0" y="0"/>
            <a:ext cx="12100719" cy="683339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AE627C-7DF3-46DC-97C5-F5C2AF6E570A}"/>
              </a:ext>
            </a:extLst>
          </p:cNvPr>
          <p:cNvSpPr txBox="1"/>
          <p:nvPr/>
        </p:nvSpPr>
        <p:spPr>
          <a:xfrm>
            <a:off x="1476375" y="1597532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inherit"/>
              </a:rPr>
              <a:t>Đàm</a:t>
            </a:r>
            <a:r>
              <a:rPr lang="en-US" sz="4000" b="1" dirty="0">
                <a:solidFill>
                  <a:srgbClr val="FF0000"/>
                </a:solidFill>
                <a:latin typeface="inherit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nherit"/>
              </a:rPr>
              <a:t>thoại</a:t>
            </a:r>
            <a:r>
              <a:rPr lang="en-US" sz="4000" b="1" dirty="0">
                <a:solidFill>
                  <a:srgbClr val="FF0000"/>
                </a:solidFill>
                <a:latin typeface="inherit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nherit"/>
              </a:rPr>
              <a:t>về</a:t>
            </a:r>
            <a:r>
              <a:rPr lang="en-US" sz="4000" b="1" dirty="0">
                <a:solidFill>
                  <a:srgbClr val="FF0000"/>
                </a:solidFill>
                <a:latin typeface="inherit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nherit"/>
              </a:rPr>
              <a:t>nội</a:t>
            </a:r>
            <a:r>
              <a:rPr lang="en-US" sz="4000" b="1" dirty="0">
                <a:solidFill>
                  <a:srgbClr val="FF0000"/>
                </a:solidFill>
                <a:latin typeface="inherit"/>
              </a:rPr>
              <a:t> dung </a:t>
            </a:r>
            <a:r>
              <a:rPr lang="en-US" sz="4000" b="1" dirty="0" err="1">
                <a:solidFill>
                  <a:srgbClr val="FF0000"/>
                </a:solidFill>
                <a:latin typeface="inherit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inherit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nherit"/>
              </a:rPr>
              <a:t>hát</a:t>
            </a:r>
            <a:r>
              <a:rPr lang="en-US" sz="4000" b="1" dirty="0">
                <a:solidFill>
                  <a:srgbClr val="FF0000"/>
                </a:solidFill>
                <a:latin typeface="inherit"/>
              </a:rPr>
              <a:t>.</a:t>
            </a:r>
            <a:endParaRPr lang="vi-VN" sz="4000" i="0" dirty="0">
              <a:solidFill>
                <a:srgbClr val="FF0000"/>
              </a:solidFill>
              <a:effectLst/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3937913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D0E8B-8E49-43E1-AF5D-B12045779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0C2921-525D-4FD6-A400-C0D683845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57" y="-15211"/>
            <a:ext cx="6835058" cy="6858923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8A631672-FC7B-4A56-8AA5-8B0C99081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86375" y="-1"/>
            <a:ext cx="6905625" cy="68437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6B9A0E-6AF1-4E95-B9BB-447D68010DC7}"/>
              </a:ext>
            </a:extLst>
          </p:cNvPr>
          <p:cNvSpPr txBox="1"/>
          <p:nvPr/>
        </p:nvSpPr>
        <p:spPr>
          <a:xfrm>
            <a:off x="1114425" y="210205"/>
            <a:ext cx="61245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 2. Phương pháp và hình thức tổ chức:</a:t>
            </a:r>
            <a:endParaRPr lang="en-US" sz="2800" dirty="0">
              <a:solidFill>
                <a:srgbClr val="FF0000"/>
              </a:solidFill>
            </a:endParaRPr>
          </a:p>
          <a:p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429EAF-6EC4-406F-A39E-BF0C9A24339C}"/>
              </a:ext>
            </a:extLst>
          </p:cNvPr>
          <p:cNvSpPr txBox="1"/>
          <p:nvPr/>
        </p:nvSpPr>
        <p:spPr>
          <a:xfrm>
            <a:off x="2895599" y="1479611"/>
            <a:ext cx="70580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Quan </a:t>
            </a:r>
            <a:r>
              <a:rPr lang="en-US" sz="5400" b="1" dirty="0" err="1">
                <a:solidFill>
                  <a:srgbClr val="FF0000"/>
                </a:solidFill>
              </a:rPr>
              <a:t>sát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tranh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mẫu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015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D0E8B-8E49-43E1-AF5D-B12045779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0C2921-525D-4FD6-A400-C0D683845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6819901" cy="6843713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8A631672-FC7B-4A56-8AA5-8B0C99081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86375" y="-1"/>
            <a:ext cx="6905625" cy="68437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6B9A0E-6AF1-4E95-B9BB-447D68010DC7}"/>
              </a:ext>
            </a:extLst>
          </p:cNvPr>
          <p:cNvSpPr txBox="1"/>
          <p:nvPr/>
        </p:nvSpPr>
        <p:spPr>
          <a:xfrm>
            <a:off x="1781175" y="1610380"/>
            <a:ext cx="7877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 HĐ2: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Hướng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dẫn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trẻ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hiện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: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49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D0E8B-8E49-43E1-AF5D-B12045779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0C2921-525D-4FD6-A400-C0D683845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6819901" cy="6843713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8A631672-FC7B-4A56-8AA5-8B0C990810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86375" y="-1"/>
            <a:ext cx="6905625" cy="68437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6B9A0E-6AF1-4E95-B9BB-447D68010DC7}"/>
              </a:ext>
            </a:extLst>
          </p:cNvPr>
          <p:cNvSpPr txBox="1"/>
          <p:nvPr/>
        </p:nvSpPr>
        <p:spPr>
          <a:xfrm>
            <a:off x="1781175" y="1610380"/>
            <a:ext cx="7877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 HĐ2: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T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rẻ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hiện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: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3" name="y2mate.com - ALOHA English Version Karaoke Tone Nữa Beat Chuân Elight">
            <a:hlinkClick r:id="" action="ppaction://media"/>
            <a:extLst>
              <a:ext uri="{FF2B5EF4-FFF2-40B4-BE49-F238E27FC236}">
                <a16:creationId xmlns:a16="http://schemas.microsoft.com/office/drawing/2014/main" id="{28EBBE21-23CA-434E-A58A-5DDE1AF08A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82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2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DF6052-E55B-4152-AF4F-E25AD178C0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343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0158D5C-B3A8-425B-9E5D-472B0390052F}"/>
              </a:ext>
            </a:extLst>
          </p:cNvPr>
          <p:cNvSpPr/>
          <p:nvPr/>
        </p:nvSpPr>
        <p:spPr>
          <a:xfrm>
            <a:off x="3657600" y="2967336"/>
            <a:ext cx="5314949" cy="124271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CHÀO TẠM BIỆT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F5DA85-CAEF-4DC3-89FE-678D965D2F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376" y="3124349"/>
            <a:ext cx="804862" cy="9286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1457C87-A0E6-48B6-B2B3-76885F95FE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736" y="3129260"/>
            <a:ext cx="923776" cy="9237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6A64EB9-E45E-4FB3-8246-570F3533B1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5087"/>
            <a:ext cx="3324225" cy="3524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8AF573F-782D-4DE1-B302-695648A90F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6415086"/>
            <a:ext cx="3324225" cy="3524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19C5C79-7223-4EE7-9EC0-8DDDD80D74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15085"/>
            <a:ext cx="3324225" cy="3524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C769586-6395-4F64-B314-1A7E9580B4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0" y="6415084"/>
            <a:ext cx="3324225" cy="352425"/>
          </a:xfrm>
          <a:prstGeom prst="rect">
            <a:avLst/>
          </a:prstGeom>
        </p:spPr>
      </p:pic>
      <p:pic>
        <p:nvPicPr>
          <p:cNvPr id="2" name="Narration_nghehatcanhthuongnhaudanglam 2">
            <a:hlinkClick r:id="" action="ppaction://media"/>
            <a:extLst>
              <a:ext uri="{FF2B5EF4-FFF2-40B4-BE49-F238E27FC236}">
                <a16:creationId xmlns:a16="http://schemas.microsoft.com/office/drawing/2014/main" id="{5028F1E7-DF81-47D3-88BB-3015239D0F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92125" y="330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15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17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100</Words>
  <Application>Microsoft Office PowerPoint</Application>
  <PresentationFormat>Widescreen</PresentationFormat>
  <Paragraphs>16</Paragraphs>
  <Slides>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Aharoni</vt:lpstr>
      <vt:lpstr>Algerian</vt:lpstr>
      <vt:lpstr>Arial</vt:lpstr>
      <vt:lpstr>Calibri</vt:lpstr>
      <vt:lpstr>Calibri Light</vt:lpstr>
      <vt:lpstr>inherit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Mymy nguyễn</dc:creator>
  <cp:lastModifiedBy>MinhThangPC.VN</cp:lastModifiedBy>
  <cp:revision>14</cp:revision>
  <dcterms:created xsi:type="dcterms:W3CDTF">2021-12-19T01:20:53Z</dcterms:created>
  <dcterms:modified xsi:type="dcterms:W3CDTF">2024-09-19T06:18:18Z</dcterms:modified>
</cp:coreProperties>
</file>