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69" r:id="rId4"/>
    <p:sldId id="280" r:id="rId5"/>
    <p:sldId id="268" r:id="rId6"/>
    <p:sldId id="272" r:id="rId7"/>
    <p:sldId id="270" r:id="rId8"/>
    <p:sldId id="274" r:id="rId9"/>
    <p:sldId id="276" r:id="rId10"/>
    <p:sldId id="27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5" userDrawn="1">
          <p15:clr>
            <a:srgbClr val="A4A3A4"/>
          </p15:clr>
        </p15:guide>
        <p15:guide id="2" pos="2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E5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howGuides="1">
      <p:cViewPr varScale="1">
        <p:scale>
          <a:sx n="85" d="100"/>
          <a:sy n="85" d="100"/>
        </p:scale>
        <p:origin x="984" y="78"/>
      </p:cViewPr>
      <p:guideLst>
        <p:guide orient="horz" pos="1645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3314" r="3707" b="197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6335" y="98839"/>
            <a:ext cx="4659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sz="1600" b="1">
                <a:solidFill>
                  <a:srgbClr val="002060"/>
                </a:solidFill>
              </a:rPr>
              <a:t>TRƯỜNG MẦM NON GIANG BIÊN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9121" y="3071614"/>
            <a:ext cx="299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46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>
              <a:solidFill>
                <a:srgbClr val="004D9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5704" y="3523074"/>
            <a:ext cx="314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83614"/>
            <a:ext cx="9144000" cy="373781"/>
          </a:xfrm>
          <a:prstGeom prst="rect">
            <a:avLst/>
          </a:prstGeom>
          <a:solidFill>
            <a:schemeClr val="accent5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#9Slide05 Lobster" panose="02000506000000020003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77400" y="691207"/>
            <a:ext cx="29413196" cy="373781"/>
          </a:xfrm>
          <a:prstGeom prst="rect">
            <a:avLst/>
          </a:prstGeom>
          <a:solidFill>
            <a:schemeClr val="accent5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  <a:latin typeface="#9Slide05 Lobster" panose="02000506000000020003" pitchFamily="2" charset="0"/>
              </a:rPr>
              <a:t>         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Nhiệt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liệt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mừng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bé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chương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trình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“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Bé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khỏe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bé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”             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: VĐCB “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gót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chân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” - TCVĐ “Gia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đình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chung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sức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”      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Lứa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: 4 – 5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          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Cô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Nguyễn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Thị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+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Nguyễn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Minh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Yến</a:t>
            </a:r>
            <a:endParaRPr lang="en-US" sz="2000" b="1" dirty="0">
              <a:solidFill>
                <a:srgbClr val="FF0000"/>
              </a:solidFill>
              <a:latin typeface="#9Slide05 Lobster" panose="0200050600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886" y="2745839"/>
            <a:ext cx="544830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 TÀI: VĐCB: ĐI BẰNG GÓT CHÂN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TCVĐ: Gia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đình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chung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sức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30" y="3333442"/>
            <a:ext cx="32430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Lứa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tuổi</a:t>
            </a:r>
            <a:r>
              <a:rPr lang="en-US" b="1" dirty="0">
                <a:solidFill>
                  <a:srgbClr val="C00000"/>
                </a:solidFill>
              </a:rPr>
              <a:t>: 4 - 5 </a:t>
            </a:r>
            <a:r>
              <a:rPr lang="en-US" b="1" dirty="0" err="1">
                <a:solidFill>
                  <a:srgbClr val="C00000"/>
                </a:solidFill>
              </a:rPr>
              <a:t>tuổi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err="1">
                <a:solidFill>
                  <a:srgbClr val="C00000"/>
                </a:solidFill>
              </a:rPr>
              <a:t>Cô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giáo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dirty="0" err="1">
                <a:solidFill>
                  <a:srgbClr val="C00000"/>
                </a:solidFill>
              </a:rPr>
              <a:t>Nguyễn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Thị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Thường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</a:rPr>
              <a:t>                </a:t>
            </a:r>
            <a:r>
              <a:rPr lang="en-US" b="1" dirty="0" err="1">
                <a:solidFill>
                  <a:srgbClr val="C00000"/>
                </a:solidFill>
              </a:rPr>
              <a:t>Nguyễn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Thị</a:t>
            </a:r>
            <a:r>
              <a:rPr lang="en-US" b="1" dirty="0">
                <a:solidFill>
                  <a:srgbClr val="C00000"/>
                </a:solidFill>
              </a:rPr>
              <a:t> Minh </a:t>
            </a:r>
            <a:r>
              <a:rPr lang="en-US" b="1" dirty="0" err="1">
                <a:solidFill>
                  <a:srgbClr val="C00000"/>
                </a:solidFill>
              </a:rPr>
              <a:t>Yến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0202" y="2253431"/>
            <a:ext cx="500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 VỰC: PHÁT TRIỂN THỂ CHẤT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57" y="1428750"/>
            <a:ext cx="750977" cy="70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7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7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7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4" y="37998"/>
            <a:ext cx="9134036" cy="51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/>
          <p:nvPr/>
        </p:nvSpPr>
        <p:spPr>
          <a:xfrm>
            <a:off x="2057400" y="1200150"/>
            <a:ext cx="504317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Segoe Script" panose="030B0504020000000003" charset="0"/>
                <a:cs typeface="Segoe Script" panose="030B0504020000000003" charset="0"/>
              </a:rPr>
              <a:t>CHƯƠNG TRÌNH </a:t>
            </a:r>
          </a:p>
          <a:p>
            <a:pPr lvl="0" algn="ctr"/>
            <a:r>
              <a:rPr lang="en-US" sz="3200" b="1">
                <a:solidFill>
                  <a:srgbClr val="FF0000"/>
                </a:solidFill>
                <a:latin typeface="Segoe Script" panose="030B0504020000000003" charset="0"/>
                <a:cs typeface="Segoe Script" panose="030B0504020000000003" charset="0"/>
              </a:rPr>
              <a:t>VUI HỘI DÂN GIAN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9"/>
          <a:stretch>
            <a:fillRect/>
          </a:stretch>
        </p:blipFill>
        <p:spPr bwMode="auto">
          <a:xfrm>
            <a:off x="-17929" y="0"/>
            <a:ext cx="9161929" cy="515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65735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KHỞI ĐỘNG</a:t>
            </a:r>
          </a:p>
        </p:txBody>
      </p:sp>
      <p:pic>
        <p:nvPicPr>
          <p:cNvPr id="3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62915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8"/>
          <a:stretch>
            <a:fillRect/>
          </a:stretch>
        </p:blipFill>
        <p:spPr bwMode="auto">
          <a:xfrm>
            <a:off x="0" y="-1"/>
            <a:ext cx="9144000" cy="51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428750"/>
            <a:ext cx="6805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cs typeface="+mn-lt"/>
              </a:rPr>
              <a:t>BÀI TẬP PHÁT TRIỂN CHUNG</a:t>
            </a:r>
          </a:p>
        </p:txBody>
      </p:sp>
      <p:pic>
        <p:nvPicPr>
          <p:cNvPr id="2" name="Kẻ Tạnh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455295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1"/>
          <a:stretch>
            <a:fillRect/>
          </a:stretch>
        </p:blipFill>
        <p:spPr bwMode="auto">
          <a:xfrm>
            <a:off x="0" y="-19051"/>
            <a:ext cx="9144000" cy="514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885950"/>
            <a:ext cx="45720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>
                <a:solidFill>
                  <a:srgbClr val="C00000"/>
                </a:solidFill>
              </a:rPr>
              <a:t>       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2057400" y="1581150"/>
            <a:ext cx="504317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>
                <a:solidFill>
                  <a:srgbClr val="FF0000"/>
                </a:solidFill>
                <a:latin typeface="Segoe Script" panose="030B0504020000000003" charset="0"/>
                <a:cs typeface="Segoe Script" panose="030B0504020000000003" charset="0"/>
              </a:rPr>
              <a:t>VUI SÁNG TẠO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4" y="37998"/>
            <a:ext cx="9134036" cy="51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1123950"/>
            <a:ext cx="4987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</a:rPr>
              <a:t>VẬN ĐỘNG CƠ BẢN</a:t>
            </a:r>
            <a:endParaRPr lang="en-US" sz="3200" b="1" dirty="0">
              <a:solidFill>
                <a:srgbClr val="C00000"/>
              </a:solidFill>
            </a:endParaRPr>
          </a:p>
          <a:p>
            <a:pPr lvl="0"/>
            <a:r>
              <a:rPr lang="en-US" sz="3200" b="1" dirty="0">
                <a:solidFill>
                  <a:srgbClr val="C00000"/>
                </a:solidFill>
              </a:rPr>
              <a:t>         </a:t>
            </a:r>
            <a:r>
              <a:rPr lang="en-US" sz="3200" b="1" dirty="0">
                <a:solidFill>
                  <a:srgbClr val="002060"/>
                </a:solidFill>
              </a:rPr>
              <a:t>ĐI BẰNG GÓT CHÂN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1435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Trò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chơi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GIA ĐÌNH CHUNG SỨC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590550"/>
            <a:ext cx="3227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HỒI TĨNH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313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144</Words>
  <Application>Microsoft Office PowerPoint</Application>
  <PresentationFormat>On-screen Show (16:9)</PresentationFormat>
  <Paragraphs>23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#9Slide05 Lobster</vt:lpstr>
      <vt:lpstr>Arial</vt:lpstr>
      <vt:lpstr>Calibri</vt:lpstr>
      <vt:lpstr>Calibri Light</vt:lpstr>
      <vt:lpstr>Segoe Script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76</cp:revision>
  <dcterms:created xsi:type="dcterms:W3CDTF">2023-10-30T04:21:00Z</dcterms:created>
  <dcterms:modified xsi:type="dcterms:W3CDTF">2024-09-19T08:49:42Z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FD49A4B3A7AE4CDABB7060384C2E3E91_12</vt:lpwstr>
  </property>
  <property fmtid="{D5CDD505-2E9C-101B-9397-08002B2CF9AE}" pid="3" name="KSOProductBuildVer">
    <vt:lpwstr>1033-12.2.0.16909</vt:lpwstr>
  </property>
</Properties>
</file>