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mp3" ContentType="audio/mpeg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type="screen4x3" cy="6858000" cx="9144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 xmlns:r="http://schemas.openxmlformats.org/officeDocument/2006/relationships" xmlns:a="http://schemas.openxmlformats.org/drawingml/2006/main">
  <p:cmAuthor id="1" name="Mymy nguyễn" initials="Mn" lastIdx="1" clrIdx="0"/>
</p:cmAuthorLst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32D65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201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96" y="56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tableStyles" Target="tableStyle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commentAuthors" Target="commentAuthors.xml"/><Relationship Id="rId1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50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79A19EA5-B2B7-487C-9082-AC0920D71E0E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1048651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652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5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69C7E36C-580A-4F54-8143-CC9F1AB10BF2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95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00AB319-F3A1-460F-99D0-6037AEB7907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2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00AB319-F3A1-460F-99D0-6037AEB7907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10486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0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00AB319-F3A1-460F-99D0-6037AEB7907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10486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0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00AB319-F3A1-460F-99D0-6037AEB7907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00AB319-F3A1-460F-99D0-6037AEB7907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10486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30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3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3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00AB319-F3A1-460F-99D0-6037AEB7907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10486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36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7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3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9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4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00AB319-F3A1-460F-99D0-6037AEB7907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104864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0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00AB319-F3A1-460F-99D0-6037AEB7907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104860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00AB319-F3A1-460F-99D0-6037AEB7907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44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4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00AB319-F3A1-460F-99D0-6037AEB7907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104864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14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1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00AB319-F3A1-460F-99D0-6037AEB7907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10486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B319-F3A1-460F-99D0-6037AEB7907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gif"/><Relationship Id="rId4" Type="http://schemas.openxmlformats.org/officeDocument/2006/relationships/image" Target="../media/image4.gif"/><Relationship Id="rId5" Type="http://schemas.openxmlformats.org/officeDocument/2006/relationships/image" Target="../media/image5.gif"/><Relationship Id="rId6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audio" Target="../media/media2.mp3"/><Relationship Id="rId3" Type="http://schemas.microsoft.com/office/2007/relationships/media" Target="../media/media2.mp3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10.gif"/><Relationship Id="rId3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7" descr="A picture containing chart  Description automatically generated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1517393" y="237705"/>
            <a:ext cx="12178786" cy="6656013"/>
          </a:xfrm>
          <a:prstGeom prst="rect"/>
        </p:spPr>
      </p:pic>
      <p:sp>
        <p:nvSpPr>
          <p:cNvPr id="1048584" name="TextBox 4"/>
          <p:cNvSpPr txBox="1"/>
          <p:nvPr/>
        </p:nvSpPr>
        <p:spPr>
          <a:xfrm>
            <a:off x="981998" y="694679"/>
            <a:ext cx="7193218" cy="1005840"/>
          </a:xfrm>
          <a:prstGeom prst="rect"/>
          <a:noFill/>
        </p:spPr>
        <p:txBody>
          <a:bodyPr wrap="square">
            <a:spAutoFit/>
          </a:bodyPr>
          <a:p>
            <a:pPr algn="ctr">
              <a:lnSpc>
                <a:spcPct val="150000"/>
              </a:lnSpc>
            </a:pPr>
            <a:r>
              <a:rPr b="1" dirty="0" sz="2000" lang="en-US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b="1" dirty="0" sz="2000" lang="vi-VN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b="1" dirty="0" sz="2000" lang="en-US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GIANG BIÊN</a:t>
            </a:r>
          </a:p>
        </p:txBody>
      </p:sp>
      <p:pic>
        <p:nvPicPr>
          <p:cNvPr id="2097153" name="Picture 5" descr="Logo  Description automatically generated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191146" y="1711318"/>
            <a:ext cx="761710" cy="799171"/>
          </a:xfrm>
          <a:prstGeom prst="rect"/>
        </p:spPr>
      </p:pic>
      <p:sp>
        <p:nvSpPr>
          <p:cNvPr id="1048585" name="TextBox 8"/>
          <p:cNvSpPr txBox="1"/>
          <p:nvPr/>
        </p:nvSpPr>
        <p:spPr>
          <a:xfrm>
            <a:off x="1539832" y="2070287"/>
            <a:ext cx="6826046" cy="1297939"/>
          </a:xfrm>
          <a:prstGeom prst="rect"/>
          <a:noFill/>
        </p:spPr>
        <p:txBody>
          <a:bodyPr wrap="square">
            <a:spAutoFit/>
          </a:bodyPr>
          <a:p>
            <a:pPr>
              <a:lnSpc>
                <a:spcPct val="250000"/>
              </a:lnSpc>
            </a:pPr>
            <a:r>
              <a:rPr b="1" dirty="0" sz="3200" lang="en-US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1048586" name="TextBox 10"/>
          <p:cNvSpPr txBox="1"/>
          <p:nvPr/>
        </p:nvSpPr>
        <p:spPr>
          <a:xfrm>
            <a:off x="1539831" y="3164038"/>
            <a:ext cx="6184943" cy="3241041"/>
          </a:xfrm>
          <a:prstGeom prst="rect"/>
          <a:noFill/>
        </p:spPr>
        <p:txBody>
          <a:bodyPr wrap="square">
            <a:spAutoFit/>
          </a:bodyPr>
          <a:p>
            <a:pPr lvl="2">
              <a:lnSpc>
                <a:spcPct val="150000"/>
              </a:lnSpc>
            </a:pPr>
            <a:r>
              <a:rPr dirty="0" sz="2400" lang="en-US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dirty="0" sz="2400" lang="en-US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en-US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dirty="0" sz="2400" lang="en-US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dirty="0" sz="2400" lang="vi-VN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đếm xác định SL nhóm đối tượng trong phạm vi 5.</a:t>
            </a:r>
            <a:endParaRPr dirty="0" sz="2400" lang="en-US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algn="ctr" blurRad="38100" dir="5400000" dist="25400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dirty="0" sz="2400" lang="en-US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dirty="0" sz="2400" lang="en-US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en-US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dirty="0" sz="2400" lang="en-US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dirty="0" sz="2400" lang="en-US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dirty="0" sz="2400" lang="en-US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en-US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dirty="0" sz="2400" lang="en-US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en-US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dirty="0" sz="2400" lang="en-US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dirty="0" sz="2400" lang="en-US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dirty="0" sz="2400" lang="en-US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algn="ctr" blurRad="38100" dir="5400000" dist="25400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dirty="0" sz="2400" lang="en-US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dirty="0" sz="2400" lang="en-US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400" lang="en-US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dirty="0" sz="2400" lang="en-US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altLang="vi" dirty="0" sz="2400" lang="en-US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altLang="vi" dirty="0" sz="2400" lang="en-US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vi" dirty="0" sz="2400" lang="en-US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altLang="vi" dirty="0" sz="2400" lang="en-US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vi" dirty="0" sz="2400" lang="en-US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altLang="en-US" lang="zh-CN"/>
          </a:p>
          <a:p>
            <a:pPr lvl="2">
              <a:lnSpc>
                <a:spcPct val="150000"/>
              </a:lnSpc>
            </a:pPr>
            <a:r>
              <a:rPr dirty="0" sz="2400" lang="en-US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Nguyễn Minh </a:t>
            </a:r>
            <a:r>
              <a:rPr dirty="0" sz="2400" lang="en-US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dirty="0" sz="2400" lang="en-US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algn="ctr" blurRad="38100" dir="5400000" dist="25400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 sz="3200" lang="en-US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2097154" name="Picture 19" descr="A picture containing text  Description automatically generated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882408">
            <a:off x="9288285" y="50198"/>
            <a:ext cx="1309841" cy="1309841"/>
          </a:xfrm>
          <a:prstGeom prst="rect"/>
        </p:spPr>
      </p:pic>
      <p:pic>
        <p:nvPicPr>
          <p:cNvPr id="2097155" name="Picture 21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470118" y="60873"/>
            <a:ext cx="4276112" cy="244849"/>
          </a:xfrm>
          <a:prstGeom prst="rect"/>
        </p:spPr>
      </p:pic>
      <p:pic>
        <p:nvPicPr>
          <p:cNvPr id="2097156" name="Picture 26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4804936" y="69501"/>
            <a:ext cx="4276112" cy="244849"/>
          </a:xfrm>
          <a:prstGeom prst="rect"/>
        </p:spPr>
      </p:pic>
      <p:pic>
        <p:nvPicPr>
          <p:cNvPr id="2097157" name="Picture 28" descr="A picture containing text, plant, clipart, sign  Description automatically generated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-1576879" y="-98697"/>
            <a:ext cx="857250" cy="1095375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8" name="Picture 2" descr="A picture containing text  Description automatically generated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1524000" y="0"/>
            <a:ext cx="12192000" cy="6858000"/>
          </a:xfrm>
          <a:prstGeom prst="rect"/>
        </p:spPr>
      </p:pic>
      <p:sp>
        <p:nvSpPr>
          <p:cNvPr id="1048593" name="TextBox 3"/>
          <p:cNvSpPr txBox="1"/>
          <p:nvPr/>
        </p:nvSpPr>
        <p:spPr>
          <a:xfrm>
            <a:off x="781051" y="3114677"/>
            <a:ext cx="8982075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400" lang="vi-VN">
                <a:solidFill>
                  <a:srgbClr val="C00000"/>
                </a:solidFill>
              </a:rPr>
              <a:t>* Trò chơi: Đội nào giỏi nhất</a:t>
            </a:r>
            <a:endParaRPr b="1" dirty="0" sz="4400" lang="en-US">
              <a:solidFill>
                <a:srgbClr val="C00000"/>
              </a:solidFill>
            </a:endParaRPr>
          </a:p>
        </p:txBody>
      </p:sp>
      <p:pic>
        <p:nvPicPr>
          <p:cNvPr id="2097199" name="Nhac-nen-powerpoint-vui-nho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9340850" y="5607050"/>
            <a:ext cx="1250950" cy="1250950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234945" fill="hold" id="12"/>
                                        <p:tgtEl>
                                          <p:spTgt spid="2097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display="0" fill="hold" id="13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99"/>
                </p:tgtEl>
              </p:cMediaNode>
            </p:audio>
          </p:childTnLst>
        </p:cTn>
      </p:par>
    </p:tnLst>
    <p:bldLst>
      <p:bldP spid="10485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10800000">
            <a:off x="5675234" y="0"/>
            <a:ext cx="4992766" cy="6858000"/>
          </a:xfrm>
          <a:prstGeom prst="rect"/>
        </p:spPr>
      </p:pic>
      <p:pic>
        <p:nvPicPr>
          <p:cNvPr id="2097159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1524000" y="0"/>
            <a:ext cx="5435600" cy="6858000"/>
          </a:xfrm>
          <a:prstGeom prst="rect"/>
        </p:spPr>
      </p:pic>
      <p:sp>
        <p:nvSpPr>
          <p:cNvPr id="1048587" name="TextBox 1"/>
          <p:cNvSpPr txBox="1"/>
          <p:nvPr/>
        </p:nvSpPr>
        <p:spPr>
          <a:xfrm>
            <a:off x="33417" y="650875"/>
            <a:ext cx="6870700" cy="8915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5400" lang="en-US">
                <a:solidFill>
                  <a:srgbClr val="FF0000"/>
                </a:solidFill>
              </a:rPr>
              <a:t>I. ỔN ĐỊNH TỔ CHỨC</a:t>
            </a:r>
          </a:p>
        </p:txBody>
      </p:sp>
      <p:sp>
        <p:nvSpPr>
          <p:cNvPr id="1048588" name="TextBox 5"/>
          <p:cNvSpPr txBox="1"/>
          <p:nvPr/>
        </p:nvSpPr>
        <p:spPr>
          <a:xfrm>
            <a:off x="1300917" y="2831109"/>
            <a:ext cx="6870700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400" lang="en-US" err="1">
                <a:solidFill>
                  <a:srgbClr val="0070C0"/>
                </a:solidFill>
              </a:rPr>
              <a:t>Bài</a:t>
            </a:r>
            <a:r>
              <a:rPr b="1" dirty="0" sz="4400" lang="en-US">
                <a:solidFill>
                  <a:srgbClr val="0070C0"/>
                </a:solidFill>
              </a:rPr>
              <a:t> </a:t>
            </a:r>
            <a:r>
              <a:rPr b="1" dirty="0" sz="4400" lang="en-US" err="1">
                <a:solidFill>
                  <a:srgbClr val="0070C0"/>
                </a:solidFill>
              </a:rPr>
              <a:t>hát</a:t>
            </a:r>
            <a:r>
              <a:rPr b="1" dirty="0" sz="4400" lang="en-US">
                <a:solidFill>
                  <a:srgbClr val="0070C0"/>
                </a:solidFill>
              </a:rPr>
              <a:t>: </a:t>
            </a:r>
            <a:r>
              <a:rPr b="1" dirty="0" sz="4400" lang="en-US" err="1">
                <a:solidFill>
                  <a:srgbClr val="0070C0"/>
                </a:solidFill>
              </a:rPr>
              <a:t>Tập</a:t>
            </a:r>
            <a:r>
              <a:rPr b="1" dirty="0" sz="4400" lang="en-US">
                <a:solidFill>
                  <a:srgbClr val="0070C0"/>
                </a:solidFill>
              </a:rPr>
              <a:t> </a:t>
            </a:r>
            <a:r>
              <a:rPr b="1" dirty="0" sz="4400" lang="en-US" err="1">
                <a:solidFill>
                  <a:srgbClr val="0070C0"/>
                </a:solidFill>
              </a:rPr>
              <a:t>đếm</a:t>
            </a:r>
            <a:endParaRPr b="1" dirty="0" sz="4400" lang="en-US">
              <a:solidFill>
                <a:srgbClr val="0070C0"/>
              </a:solidFill>
            </a:endParaRPr>
          </a:p>
        </p:txBody>
      </p:sp>
      <p:pic>
        <p:nvPicPr>
          <p:cNvPr id="2097160" name="y2mate.com - Tập Đếm  Nhạc Thiếu Nhi Bảo Ngọc  Skids Nhạc Thiếu Nhi Vui Nhộn Hay Nhất 20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9959975" y="6178550"/>
            <a:ext cx="406400" cy="406400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168306" fill="hold" id="6"/>
                                        <p:tgtEl>
                                          <p:spTgt spid="2097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display="0" fill="hold" id="7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10800000">
            <a:off x="5675234" y="0"/>
            <a:ext cx="4992766" cy="6858000"/>
          </a:xfrm>
          <a:prstGeom prst="rect"/>
        </p:spPr>
      </p:pic>
      <p:pic>
        <p:nvPicPr>
          <p:cNvPr id="2097162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1524000" y="0"/>
            <a:ext cx="5435600" cy="6858000"/>
          </a:xfrm>
          <a:prstGeom prst="rect"/>
        </p:spPr>
      </p:pic>
      <p:sp>
        <p:nvSpPr>
          <p:cNvPr id="1048589" name="TextBox 1"/>
          <p:cNvSpPr txBox="1"/>
          <p:nvPr/>
        </p:nvSpPr>
        <p:spPr>
          <a:xfrm>
            <a:off x="-628649" y="650877"/>
            <a:ext cx="11010899" cy="830997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800" lang="vi-VN">
                <a:solidFill>
                  <a:srgbClr val="FF0000"/>
                </a:solidFill>
              </a:rPr>
              <a:t>2.Phương pháp, hình thức tổ chức.</a:t>
            </a:r>
            <a:endParaRPr b="1" dirty="0" sz="4800" lang="en-US">
              <a:solidFill>
                <a:srgbClr val="FF0000"/>
              </a:solidFill>
            </a:endParaRPr>
          </a:p>
        </p:txBody>
      </p:sp>
      <p:sp>
        <p:nvSpPr>
          <p:cNvPr id="1048590" name="TextBox 5"/>
          <p:cNvSpPr txBox="1"/>
          <p:nvPr/>
        </p:nvSpPr>
        <p:spPr>
          <a:xfrm>
            <a:off x="-133350" y="2602508"/>
            <a:ext cx="9039225" cy="12852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000" i="1" lang="en-US">
                <a:solidFill>
                  <a:srgbClr val="0070C0"/>
                </a:solidFill>
              </a:rPr>
              <a:t>*HĐ 1: </a:t>
            </a:r>
            <a:r>
              <a:rPr b="1" dirty="0" sz="4000" i="0" lang="it-IT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 Trò chơi 1: " Thi xem ai giỏi"</a:t>
            </a:r>
            <a:endParaRPr b="1" dirty="0" sz="4000" lang="en-US">
              <a:solidFill>
                <a:srgbClr val="00B0F0"/>
              </a:solidFill>
            </a:endParaRPr>
          </a:p>
          <a:p>
            <a:endParaRPr b="1" dirty="0" sz="4000" lang="en-US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10800000">
            <a:off x="5675234" y="0"/>
            <a:ext cx="4992766" cy="6858000"/>
          </a:xfrm>
          <a:prstGeom prst="rect"/>
        </p:spPr>
      </p:pic>
      <p:pic>
        <p:nvPicPr>
          <p:cNvPr id="2097164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1524000" y="0"/>
            <a:ext cx="5435600" cy="6858000"/>
          </a:xfrm>
          <a:prstGeom prst="rect"/>
        </p:spPr>
      </p:pic>
      <p:sp>
        <p:nvSpPr>
          <p:cNvPr id="1048591" name="TextBox 1"/>
          <p:cNvSpPr txBox="1"/>
          <p:nvPr/>
        </p:nvSpPr>
        <p:spPr>
          <a:xfrm>
            <a:off x="-628649" y="650877"/>
            <a:ext cx="11010899" cy="830997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800" lang="vi-VN">
                <a:solidFill>
                  <a:srgbClr val="FF0000"/>
                </a:solidFill>
              </a:rPr>
              <a:t>2.Phương pháp, hình thức tổ chức.</a:t>
            </a:r>
            <a:endParaRPr b="1" dirty="0" sz="4800" lang="en-US">
              <a:solidFill>
                <a:srgbClr val="FF0000"/>
              </a:solidFill>
            </a:endParaRPr>
          </a:p>
        </p:txBody>
      </p:sp>
      <p:sp>
        <p:nvSpPr>
          <p:cNvPr id="1048592" name="TextBox 5"/>
          <p:cNvSpPr txBox="1"/>
          <p:nvPr/>
        </p:nvSpPr>
        <p:spPr>
          <a:xfrm>
            <a:off x="-133350" y="2602508"/>
            <a:ext cx="9039225" cy="12852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000" i="1" lang="en-US">
                <a:solidFill>
                  <a:srgbClr val="0070C0"/>
                </a:solidFill>
              </a:rPr>
              <a:t>*HĐ 1: </a:t>
            </a:r>
            <a:r>
              <a:rPr b="1" dirty="0" sz="4000" i="0" lang="it-IT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b="1" dirty="0" sz="4000" i="0" lang="vi-VN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b="1" dirty="0" sz="4000" i="0" lang="vi-VN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Trò chơi 2: " Đi siêu thị"</a:t>
            </a:r>
            <a:endParaRPr b="1" dirty="0" sz="4000" lang="en-US">
              <a:solidFill>
                <a:srgbClr val="00B0F0"/>
              </a:solidFill>
            </a:endParaRPr>
          </a:p>
          <a:p>
            <a:endParaRPr b="1" dirty="0" sz="4000" lang="en-US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10800000">
            <a:off x="5675234" y="0"/>
            <a:ext cx="4992766" cy="6858000"/>
          </a:xfrm>
          <a:prstGeom prst="rect"/>
        </p:spPr>
      </p:pic>
      <p:pic>
        <p:nvPicPr>
          <p:cNvPr id="2097166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1524000" y="0"/>
            <a:ext cx="5435600" cy="6858000"/>
          </a:xfrm>
          <a:prstGeom prst="rect"/>
        </p:spPr>
      </p:pic>
      <p:pic>
        <p:nvPicPr>
          <p:cNvPr id="2097167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07473" y="2001693"/>
            <a:ext cx="1896391" cy="2645084"/>
          </a:xfrm>
          <a:prstGeom prst="rect"/>
        </p:spPr>
      </p:pic>
      <p:pic>
        <p:nvPicPr>
          <p:cNvPr id="2097168" name="Picture 1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856439" y="2001693"/>
            <a:ext cx="1896391" cy="2645084"/>
          </a:xfrm>
          <a:prstGeom prst="rect"/>
        </p:spPr>
      </p:pic>
      <p:pic>
        <p:nvPicPr>
          <p:cNvPr id="2097169" name="Picture 1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635337" y="2001693"/>
            <a:ext cx="1896391" cy="2645084"/>
          </a:xfrm>
          <a:prstGeom prst="rect"/>
        </p:spPr>
      </p:pic>
      <p:pic>
        <p:nvPicPr>
          <p:cNvPr id="2097170" name="Picture 1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273675" y="2001693"/>
            <a:ext cx="1896391" cy="2645084"/>
          </a:xfrm>
          <a:prstGeom prst="rect"/>
        </p:spPr>
      </p:pic>
      <p:pic>
        <p:nvPicPr>
          <p:cNvPr id="2097171" name="Picture 1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905527" y="2106458"/>
            <a:ext cx="1896391" cy="2645084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10800000">
            <a:off x="5675234" y="0"/>
            <a:ext cx="4992766" cy="6858000"/>
          </a:xfrm>
          <a:prstGeom prst="rect"/>
        </p:spPr>
      </p:pic>
      <p:pic>
        <p:nvPicPr>
          <p:cNvPr id="2097173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1524000" y="0"/>
            <a:ext cx="5435600" cy="6858000"/>
          </a:xfrm>
          <a:prstGeom prst="rect"/>
        </p:spPr>
      </p:pic>
      <p:pic>
        <p:nvPicPr>
          <p:cNvPr id="2097174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-434657" y="116910"/>
            <a:ext cx="3092054" cy="3110681"/>
          </a:xfrm>
          <a:prstGeom prst="rect"/>
        </p:spPr>
      </p:pic>
      <p:pic>
        <p:nvPicPr>
          <p:cNvPr id="2097175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685294" y="16286"/>
            <a:ext cx="3092054" cy="3110681"/>
          </a:xfrm>
          <a:prstGeom prst="rect"/>
        </p:spPr>
      </p:pic>
      <p:pic>
        <p:nvPicPr>
          <p:cNvPr id="2097176" name="Picture 1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151761" y="16286"/>
            <a:ext cx="3092054" cy="3110681"/>
          </a:xfrm>
          <a:prstGeom prst="rect"/>
        </p:spPr>
      </p:pic>
      <p:pic>
        <p:nvPicPr>
          <p:cNvPr id="2097177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67171" y="3227591"/>
            <a:ext cx="3092054" cy="3110681"/>
          </a:xfrm>
          <a:prstGeom prst="rect"/>
        </p:spPr>
      </p:pic>
      <p:pic>
        <p:nvPicPr>
          <p:cNvPr id="2097178" name="Picture 1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708052" y="3026178"/>
            <a:ext cx="3092054" cy="3110681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10800000">
            <a:off x="5675234" y="0"/>
            <a:ext cx="4992766" cy="6858000"/>
          </a:xfrm>
          <a:prstGeom prst="rect"/>
        </p:spPr>
      </p:pic>
      <p:pic>
        <p:nvPicPr>
          <p:cNvPr id="2097180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1524000" y="0"/>
            <a:ext cx="5435600" cy="6858000"/>
          </a:xfrm>
          <a:prstGeom prst="rect"/>
        </p:spPr>
      </p:pic>
      <p:pic>
        <p:nvPicPr>
          <p:cNvPr id="2097181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352550" y="421089"/>
            <a:ext cx="2847975" cy="2722161"/>
          </a:xfrm>
          <a:prstGeom prst="rect"/>
        </p:spPr>
      </p:pic>
      <p:pic>
        <p:nvPicPr>
          <p:cNvPr id="2097182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943475" y="421089"/>
            <a:ext cx="2847975" cy="2722161"/>
          </a:xfrm>
          <a:prstGeom prst="rect"/>
        </p:spPr>
      </p:pic>
      <p:pic>
        <p:nvPicPr>
          <p:cNvPr id="2097183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-360363" y="3293661"/>
            <a:ext cx="2847975" cy="2722161"/>
          </a:xfrm>
          <a:prstGeom prst="rect"/>
        </p:spPr>
      </p:pic>
      <p:pic>
        <p:nvPicPr>
          <p:cNvPr id="2097184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219371" y="3293661"/>
            <a:ext cx="2847975" cy="2722161"/>
          </a:xfrm>
          <a:prstGeom prst="rect"/>
        </p:spPr>
      </p:pic>
      <p:pic>
        <p:nvPicPr>
          <p:cNvPr id="2097185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499224" y="3293661"/>
            <a:ext cx="2847975" cy="2722161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10800000">
            <a:off x="5675234" y="0"/>
            <a:ext cx="4992766" cy="6858000"/>
          </a:xfrm>
          <a:prstGeom prst="rect"/>
        </p:spPr>
      </p:pic>
      <p:pic>
        <p:nvPicPr>
          <p:cNvPr id="2097187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1524000" y="0"/>
            <a:ext cx="5435600" cy="6858000"/>
          </a:xfrm>
          <a:prstGeom prst="rect"/>
        </p:spPr>
      </p:pic>
      <p:pic>
        <p:nvPicPr>
          <p:cNvPr id="2097188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10608" y="4152071"/>
            <a:ext cx="2994917" cy="2505903"/>
          </a:xfrm>
          <a:prstGeom prst="rect"/>
        </p:spPr>
      </p:pic>
      <p:pic>
        <p:nvPicPr>
          <p:cNvPr id="2097189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149083" y="4352097"/>
            <a:ext cx="2994917" cy="2505903"/>
          </a:xfrm>
          <a:prstGeom prst="rect"/>
        </p:spPr>
      </p:pic>
      <p:pic>
        <p:nvPicPr>
          <p:cNvPr id="2097190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127622" y="2395125"/>
            <a:ext cx="2994917" cy="2505903"/>
          </a:xfrm>
          <a:prstGeom prst="rect"/>
        </p:spPr>
      </p:pic>
      <p:pic>
        <p:nvPicPr>
          <p:cNvPr id="2097191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149082" y="443327"/>
            <a:ext cx="2994917" cy="2505903"/>
          </a:xfrm>
          <a:prstGeom prst="rect"/>
        </p:spPr>
      </p:pic>
      <p:pic>
        <p:nvPicPr>
          <p:cNvPr id="2097192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20175" y="276226"/>
            <a:ext cx="2994917" cy="2505903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3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2428228"/>
            <a:ext cx="1733181" cy="2001544"/>
          </a:xfrm>
          <a:prstGeom prst="rect"/>
        </p:spPr>
      </p:pic>
      <p:pic>
        <p:nvPicPr>
          <p:cNvPr id="2097194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866900" y="2428228"/>
            <a:ext cx="1733181" cy="2001544"/>
          </a:xfrm>
          <a:prstGeom prst="rect"/>
        </p:spPr>
      </p:pic>
      <p:pic>
        <p:nvPicPr>
          <p:cNvPr id="2097195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810740" y="2428228"/>
            <a:ext cx="1733181" cy="2001544"/>
          </a:xfrm>
          <a:prstGeom prst="rect"/>
        </p:spPr>
      </p:pic>
      <p:pic>
        <p:nvPicPr>
          <p:cNvPr id="2097196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667560" y="2428228"/>
            <a:ext cx="1733181" cy="2001544"/>
          </a:xfrm>
          <a:prstGeom prst="rect"/>
        </p:spPr>
      </p:pic>
      <p:pic>
        <p:nvPicPr>
          <p:cNvPr id="2097197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410819" y="2428228"/>
            <a:ext cx="1733181" cy="2001544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Mymy nguyễn</dc:creator>
  <cp:lastModifiedBy>Mymy nguyễn</cp:lastModifiedBy>
  <dcterms:created xsi:type="dcterms:W3CDTF">2022-02-18T12:30:17Z</dcterms:created>
  <dcterms:modified xsi:type="dcterms:W3CDTF">2024-09-19T07:08:15Z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3e70141d753d4f90b4979d089ec2c9f0</vt:lpwstr>
  </property>
</Properties>
</file>