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78" r:id="rId3"/>
    <p:sldId id="274" r:id="rId4"/>
    <p:sldId id="268" r:id="rId5"/>
    <p:sldId id="275" r:id="rId6"/>
    <p:sldId id="277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EF4F-5C73-4A1E-8E59-EF84AA2746D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5316-05BF-4792-93A2-4D60A7B7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3A42-D530-4E61-A4B2-260DF3A8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30063-6C5C-4814-ABB2-AF76A1480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2629-F61A-4683-AB98-63F19B77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884A6-B794-4ED1-A4E4-985BA501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DF52-B44F-4E4D-AF21-C8EAC735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4E5F-9940-495C-BDDE-83606A71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8BDCE-62B7-4BEA-B413-79B4B992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ACC5-1E08-44BF-9BCF-36F9D9D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918D7-24F8-4033-9B0F-539B5BE8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C497-332B-47AF-A3CA-BE04E5AE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7F09-F612-437B-AD84-604E4F228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12A08-6E3E-4DE0-81E0-A6FFCA61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CB62-17CB-45C0-A16A-00495D12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4A10-9CD5-41E5-BE2A-69A223B9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2D0E-7774-4C80-94C9-CEC5E160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9321-6F32-4615-8259-78CFCC48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C1FC-254D-4E9F-BF6C-6AAF63AD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F100F-44C1-4F68-A8FF-BB10E610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79BB-126C-49E5-A99F-F2A11355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D720-8A98-4336-ABDC-7BD43BC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894-5BE4-4CE3-BB8F-1CF47A8D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6FA5-3917-474C-AED3-59BB2C10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9015-7B42-4140-950A-DC0C55B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A63D-A474-4450-84B6-90501D5A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4D45-01A5-4824-933A-7D1C0524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7900-ABA4-4C67-AA62-D93D7AA6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F64C-00B9-4E9A-85D7-45A5B91B2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BC10-0B2A-448B-9E31-8D754FAD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06E27-FFCD-4ACD-9934-F2235667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EC74-6A5F-4833-8917-E8CA03F4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E243-A950-4815-8F62-8B547DA3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078E-E17E-403E-86F5-A6F549C7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F864-CE2D-4245-BD78-64B2B507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D053E-572C-41B9-ABFB-B8E4F248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87061-D7AD-489A-918B-41074A142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28F71-40D1-4004-9E5F-3DA3954D6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DAD5-8992-491C-8347-DE5713A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98EF1-D646-419E-A019-F4CF4B23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9DBF5-E750-4E18-82D2-43EF6318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4E51-3E89-4C27-8117-CB21279F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C957B-EA1D-4AA0-99D6-241DBD4C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FEF9B-365E-4C01-93A2-8A7DBA8D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42D02-F531-4A9D-9EC3-7ECF240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AA0CF-FED9-4984-9599-E113AF7A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6D4D9-4445-473E-B999-89F2A972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4C9E-36CE-44DB-A111-C299B7D5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3C8-2970-4373-B650-F72FE27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8D35-20CA-4D32-BAD2-11205A78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ECBB6-1B9E-4A8A-A9C1-83A758B3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97427-7B9B-4954-A94C-2D2A67ED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3239-ACAB-4086-8F68-33A28F27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9E0B-FA0A-4DB8-BF41-9E825D5B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4A4C-032C-4229-8EF2-2956F11A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1D091-A3A4-400A-BEAC-FB4DFB558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4FAE-DA21-4787-A2D9-28CBAA4D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4B5F-09C7-4B17-979F-DF1F540A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23529-D3B8-480C-9D2B-6A50495B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B1034-9A46-47D4-B7FB-37B095E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C618C-C8D9-44AA-ACE6-C4FB9740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F9FC2-980F-4407-94BA-BDBE0546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DBD1-5EA1-4A8F-A00B-AF399577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B6BF-9777-486D-B1DB-4E837DCBAADA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BCF2-DC7D-438D-B236-2D06AF573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5370-3D7D-40B3-8980-4BE1DA572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66FC1B-F49C-48F7-A326-466BDDA05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" y="30578"/>
            <a:ext cx="12087073" cy="7792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2083A-C564-4175-A42B-E79DA6D34DF5}"/>
              </a:ext>
            </a:extLst>
          </p:cNvPr>
          <p:cNvSpPr txBox="1"/>
          <p:nvPr/>
        </p:nvSpPr>
        <p:spPr>
          <a:xfrm>
            <a:off x="1259858" y="1016113"/>
            <a:ext cx="9239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2DB9-C33D-4758-87C9-0C50F708105B}"/>
              </a:ext>
            </a:extLst>
          </p:cNvPr>
          <p:cNvSpPr txBox="1"/>
          <p:nvPr/>
        </p:nvSpPr>
        <p:spPr>
          <a:xfrm>
            <a:off x="3057425" y="1738149"/>
            <a:ext cx="6953250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6E324A-901E-45AD-93A8-F7D942CE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7" y="219591"/>
            <a:ext cx="1018455" cy="10685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F3DCAC-F732-4B91-A42C-B023049E5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5827" y="3967481"/>
            <a:ext cx="3463284" cy="4617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61C554-B3B3-4860-97A6-FD2DD73DE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1397034" y="4524872"/>
            <a:ext cx="3463284" cy="4617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C4E1D5-44F7-4E21-A68A-C6EF041C9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768241" y="5082263"/>
            <a:ext cx="3463284" cy="4617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DC74E0-9B25-440D-8F4B-A5ED62FEC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6533799" y="5717944"/>
            <a:ext cx="3463284" cy="461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0F7CC-C853-9A50-EDE1-808CA64029F6}"/>
              </a:ext>
            </a:extLst>
          </p:cNvPr>
          <p:cNvSpPr txBox="1"/>
          <p:nvPr/>
        </p:nvSpPr>
        <p:spPr>
          <a:xfrm>
            <a:off x="3167671" y="2525609"/>
            <a:ext cx="634779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Bánh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0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0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B4</a:t>
            </a:r>
          </a:p>
          <a:p>
            <a:pPr lvl="2">
              <a:lnSpc>
                <a:spcPct val="150000"/>
              </a:lnSpc>
            </a:pP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0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0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B78D-D773-470F-BC7F-9F7D87B99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A8022-E8D5-4D3A-B200-0A2654F8E216}"/>
              </a:ext>
            </a:extLst>
          </p:cNvPr>
          <p:cNvSpPr txBox="1"/>
          <p:nvPr/>
        </p:nvSpPr>
        <p:spPr>
          <a:xfrm>
            <a:off x="2577150" y="2758956"/>
            <a:ext cx="992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Bài </a:t>
            </a:r>
            <a:r>
              <a:rPr lang="vi-VN" sz="48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hát </a:t>
            </a:r>
            <a:r>
              <a:rPr lang="en-US" sz="48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Đêm trung thu.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48AB9-79F5-2891-8C01-2BD8CAA0C42B}"/>
              </a:ext>
            </a:extLst>
          </p:cNvPr>
          <p:cNvSpPr txBox="1"/>
          <p:nvPr/>
        </p:nvSpPr>
        <p:spPr>
          <a:xfrm>
            <a:off x="2577150" y="1021522"/>
            <a:ext cx="458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Ổn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định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tổ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chức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76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B78D-D773-470F-BC7F-9F7D87B99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6797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A8022-E8D5-4D3A-B200-0A2654F8E216}"/>
              </a:ext>
            </a:extLst>
          </p:cNvPr>
          <p:cNvSpPr txBox="1"/>
          <p:nvPr/>
        </p:nvSpPr>
        <p:spPr>
          <a:xfrm>
            <a:off x="1132663" y="863895"/>
            <a:ext cx="992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y2mate.com - Nhạc Trung Thu  Nhạc thiếu nhi cho bé  Bánh Nướng Bánh Dẻo  Cho Bé  SingingDino (1)">
            <a:hlinkClick r:id="" action="ppaction://media"/>
            <a:extLst>
              <a:ext uri="{FF2B5EF4-FFF2-40B4-BE49-F238E27FC236}">
                <a16:creationId xmlns:a16="http://schemas.microsoft.com/office/drawing/2014/main" id="{A723548D-927D-460F-80FE-B3351C7035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4E26F-513B-499B-AA45-B8FC55DE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F070A-36A3-4726-AEB1-75CF1F6AC964}"/>
              </a:ext>
            </a:extLst>
          </p:cNvPr>
          <p:cNvSpPr txBox="1"/>
          <p:nvPr/>
        </p:nvSpPr>
        <p:spPr>
          <a:xfrm>
            <a:off x="2562446" y="2243470"/>
            <a:ext cx="8463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72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249561-1987-4EEA-8CEF-2D7BDA282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3618"/>
            <a:ext cx="12192000" cy="1046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E89E6-5DD9-48B3-A273-8D6EB19A2A0C}"/>
              </a:ext>
            </a:extLst>
          </p:cNvPr>
          <p:cNvSpPr txBox="1"/>
          <p:nvPr/>
        </p:nvSpPr>
        <p:spPr>
          <a:xfrm>
            <a:off x="2870200" y="1917700"/>
            <a:ext cx="695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y2mate.com - Anh phi công ơi Karaoke">
            <a:hlinkClick r:id="" action="ppaction://media"/>
            <a:extLst>
              <a:ext uri="{FF2B5EF4-FFF2-40B4-BE49-F238E27FC236}">
                <a16:creationId xmlns:a16="http://schemas.microsoft.com/office/drawing/2014/main" id="{5969A75C-F721-49ED-A7FB-85615E184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00" y="88900"/>
            <a:ext cx="406400" cy="406400"/>
          </a:xfrm>
          <a:prstGeom prst="rect">
            <a:avLst/>
          </a:prstGeom>
        </p:spPr>
      </p:pic>
      <p:pic>
        <p:nvPicPr>
          <p:cNvPr id="2" name="y2mate.com - Nhạc Trung Thu  Nhạc thiếu nhi cho bé  Bánh Nướng Bánh Dẻo  Cho Bé  SingingDino (1)">
            <a:hlinkClick r:id="" action="ppaction://media"/>
            <a:extLst>
              <a:ext uri="{FF2B5EF4-FFF2-40B4-BE49-F238E27FC236}">
                <a16:creationId xmlns:a16="http://schemas.microsoft.com/office/drawing/2014/main" id="{D69403D0-8141-0E6D-E48D-79C582134C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0244" y="596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B78D-D773-470F-BC7F-9F7D87B99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2AE38-DBEB-45D3-BCF3-6AAA65F2DEFD}"/>
              </a:ext>
            </a:extLst>
          </p:cNvPr>
          <p:cNvSpPr txBox="1"/>
          <p:nvPr/>
        </p:nvSpPr>
        <p:spPr>
          <a:xfrm>
            <a:off x="2692400" y="18923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“Đi theo tiếng nhạc”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5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balloons&#10;&#10;Description automatically generated with low confidence">
            <a:extLst>
              <a:ext uri="{FF2B5EF4-FFF2-40B4-BE49-F238E27FC236}">
                <a16:creationId xmlns:a16="http://schemas.microsoft.com/office/drawing/2014/main" id="{82A55B6C-B326-4690-93C5-5635BC0D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29C-ABA0-4323-8685-37B8E0B7EE2A}"/>
              </a:ext>
            </a:extLst>
          </p:cNvPr>
          <p:cNvSpPr txBox="1"/>
          <p:nvPr/>
        </p:nvSpPr>
        <p:spPr>
          <a:xfrm>
            <a:off x="2326757" y="2640281"/>
            <a:ext cx="791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orte" panose="03060902040502070203" pitchFamily="66" charset="0"/>
                <a:cs typeface="Aharoni" panose="02010803020104030203" pitchFamily="2" charset="-79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16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36949</TotalTime>
  <Words>105</Words>
  <Application>Microsoft Office PowerPoint</Application>
  <PresentationFormat>Widescreen</PresentationFormat>
  <Paragraphs>17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Forte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MinhThangPC.VN</cp:lastModifiedBy>
  <cp:revision>18</cp:revision>
  <dcterms:created xsi:type="dcterms:W3CDTF">2022-01-04T22:24:55Z</dcterms:created>
  <dcterms:modified xsi:type="dcterms:W3CDTF">2024-09-19T09:02:01Z</dcterms:modified>
</cp:coreProperties>
</file>