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3246" y="4264517"/>
            <a:ext cx="6732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Yến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5">
            <a:extLst>
              <a:ext uri="{FF2B5EF4-FFF2-40B4-BE49-F238E27FC236}">
                <a16:creationId xmlns:a16="http://schemas.microsoft.com/office/drawing/2014/main" id="{F14444E4-21D0-0158-6496-32FDD61FA8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383344"/>
            <a:ext cx="6548437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0033CC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1FF2A-D6A6-E80A-5C39-5CBA65C001A2}"/>
              </a:ext>
            </a:extLst>
          </p:cNvPr>
          <p:cNvSpPr txBox="1"/>
          <p:nvPr/>
        </p:nvSpPr>
        <p:spPr>
          <a:xfrm>
            <a:off x="608269" y="2785048"/>
            <a:ext cx="73676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Thơ</a:t>
            </a: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alt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Đèn</a:t>
            </a: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giao</a:t>
            </a:r>
            <a:r>
              <a:rPr lang="en-US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thông</a:t>
            </a:r>
            <a:endParaRPr lang="vi-VN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266</Words>
  <Application>Microsoft Office PowerPoint</Application>
  <PresentationFormat>On-screen Show (4:3)</PresentationFormat>
  <Paragraphs>74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MinhThangPC.VN</cp:lastModifiedBy>
  <cp:revision>50</cp:revision>
  <dcterms:created xsi:type="dcterms:W3CDTF">2016-04-10T13:01:26Z</dcterms:created>
  <dcterms:modified xsi:type="dcterms:W3CDTF">2024-08-10T02:17:06Z</dcterms:modified>
</cp:coreProperties>
</file>