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1" r:id="rId15"/>
    <p:sldId id="283" r:id="rId16"/>
    <p:sldId id="284" r:id="rId17"/>
    <p:sldId id="275" r:id="rId18"/>
    <p:sldId id="278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68" d="100"/>
          <a:sy n="68" d="100"/>
        </p:scale>
        <p:origin x="144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10/08/2024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661228" y="1210026"/>
            <a:ext cx="8125614" cy="144016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Lĩnh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vực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phát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triển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nhận</a:t>
            </a:r>
            <a:r>
              <a:rPr lang="en-US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thức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78603" y="3213557"/>
            <a:ext cx="842493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đơn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giản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4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tuổi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Giáo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Thị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Thường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Minh Yến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87C5C0-B244-E940-1D76-663136D1F6B6}"/>
              </a:ext>
            </a:extLst>
          </p:cNvPr>
          <p:cNvSpPr txBox="1"/>
          <p:nvPr/>
        </p:nvSpPr>
        <p:spPr>
          <a:xfrm>
            <a:off x="2627784" y="285728"/>
            <a:ext cx="4572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UBND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TRƯỜNG MẦM NON GIANG BIÊ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N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nhật</a:t>
            </a:r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233</Words>
  <Application>Microsoft Office PowerPoint</Application>
  <PresentationFormat>On-screen Show (4:3)</PresentationFormat>
  <Paragraphs>27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.VnTifani Heavy</vt:lpstr>
      <vt:lpstr>Arial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Hình chưa nhật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MinhThangPC.VN</cp:lastModifiedBy>
  <cp:revision>71</cp:revision>
  <dcterms:created xsi:type="dcterms:W3CDTF">2015-10-27T05:14:19Z</dcterms:created>
  <dcterms:modified xsi:type="dcterms:W3CDTF">2024-08-10T02:13:53Z</dcterms:modified>
</cp:coreProperties>
</file>