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1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2687427" y="696664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1991163" y="3862137"/>
            <a:ext cx="856183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VĐCB:</a:t>
            </a:r>
            <a:r>
              <a:rPr lang="en-US" sz="320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Đi</a:t>
            </a: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thay</a:t>
            </a: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đổi</a:t>
            </a: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tốc</a:t>
            </a: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độ</a:t>
            </a: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theo</a:t>
            </a: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hiệu</a:t>
            </a:r>
            <a:r>
              <a:rPr lang="en-US" sz="32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lệnh</a:t>
            </a:r>
            <a:endParaRPr lang="vi-VN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Thường</a:t>
            </a:r>
          </a:p>
          <a:p>
            <a:pPr algn="ctr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mix-1m40s (audio-joiner.com)">
            <a:hlinkClick r:id="" action="ppaction://media"/>
            <a:extLst>
              <a:ext uri="{FF2B5EF4-FFF2-40B4-BE49-F238E27FC236}">
                <a16:creationId xmlns:a16="http://schemas.microsoft.com/office/drawing/2014/main" id="{DADCB424-7BB8-F6FD-DBF5-68006E8B6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05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1737970" y="3019850"/>
            <a:ext cx="782778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theo đường dích dắc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TroiNangTroiMuaBeat-VA-4261592 (1)">
            <a:hlinkClick r:id="" action="ppaction://media"/>
            <a:extLst>
              <a:ext uri="{FF2B5EF4-FFF2-40B4-BE49-F238E27FC236}">
                <a16:creationId xmlns:a16="http://schemas.microsoft.com/office/drawing/2014/main" id="{F2500840-B698-F4C2-BB9E-B7A8733CE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9857" y="874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67</Words>
  <Application>Microsoft Office PowerPoint</Application>
  <PresentationFormat>Widescreen</PresentationFormat>
  <Paragraphs>13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MinhThangPC.VN</cp:lastModifiedBy>
  <cp:revision>10</cp:revision>
  <dcterms:created xsi:type="dcterms:W3CDTF">2022-10-12T13:44:28Z</dcterms:created>
  <dcterms:modified xsi:type="dcterms:W3CDTF">2024-08-10T06:44:06Z</dcterms:modified>
</cp:coreProperties>
</file>