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>
      <p:cViewPr varScale="1">
        <p:scale>
          <a:sx n="72" d="100"/>
          <a:sy n="72" d="100"/>
        </p:scale>
        <p:origin x="498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32D8AB-6312-58C0-46A5-EE7A8CF26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832656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khéo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14400" y="1219200"/>
            <a:ext cx="10363200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 chỗ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 bóng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Minh Yến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:a16="http://schemas.microsoft.com/office/drawing/2014/main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7891" y="5183189"/>
            <a:ext cx="675216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 chỗ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</a:t>
            </a:r>
            <a:r>
              <a:rPr lang="vi-V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Tung bóng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2821</TotalTime>
  <Words>106</Words>
  <Application>Microsoft Office PowerPoint</Application>
  <PresentationFormat>Widescreen</PresentationFormat>
  <Paragraphs>23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.VnAvant</vt:lpstr>
      <vt:lpstr>.VnAvantH</vt:lpstr>
      <vt:lpstr>Arial</vt:lpstr>
      <vt:lpstr>Calibri</vt:lpstr>
      <vt:lpstr>Calibri Light</vt:lpstr>
      <vt:lpstr>Times New Roman</vt:lpstr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128</cp:revision>
  <dcterms:created xsi:type="dcterms:W3CDTF">2016-10-23T17:21:39Z</dcterms:created>
  <dcterms:modified xsi:type="dcterms:W3CDTF">2024-08-10T06:52:12Z</dcterms:modified>
</cp:coreProperties>
</file>