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57" r:id="rId3"/>
    <p:sldId id="262" r:id="rId4"/>
    <p:sldId id="263" r:id="rId5"/>
    <p:sldId id="258" r:id="rId6"/>
    <p:sldId id="266" r:id="rId7"/>
    <p:sldId id="269" r:id="rId8"/>
    <p:sldId id="261" r:id="rId9"/>
    <p:sldId id="265" r:id="rId10"/>
    <p:sldId id="273" r:id="rId11"/>
    <p:sldId id="267" r:id="rId12"/>
    <p:sldId id="295" r:id="rId13"/>
    <p:sldId id="292" r:id="rId14"/>
    <p:sldId id="29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A960E-B79C-4503-B06E-591609BA0FE7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1A499-6BEF-44C4-A0E1-56A5B3BAC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8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450D15CD-EB15-EE40-473A-AE4A9B08F6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E444E27D-8D73-AB27-C7B5-2A3AE3B9FF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5F8833E8-49FE-46C9-B468-59E0F51596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A05962F-3FAD-4945-B270-167714CED3EE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F3974D0D-557E-659A-2DA0-8749418E22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F53FDE5-4579-BD94-0306-36B28B5199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DC5A39EB-9258-05EB-A0BF-F2C0658E2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01651FE-BFF5-43A1-946B-0C994E0DDA9D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3DB7DB6-B87C-341F-4708-DB0727BEFA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4E98E17-A0A1-4D10-4D32-55DAA6EDA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3B9A55E-DE14-021C-3454-92A738005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B3073D8-BC1A-436E-8A1B-CA1E1067D12D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058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05100" y="2186539"/>
            <a:ext cx="6781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2933700" y="861549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  <a:b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0421597" y="-12268202"/>
            <a:ext cx="15768455" cy="1494834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20421600" y="-12268201"/>
            <a:ext cx="15768455" cy="1494834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20421598" y="-12252960"/>
            <a:ext cx="15768455" cy="1494834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20421599" y="-12252960"/>
            <a:ext cx="15768455" cy="1494834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20421600" y="-12268200"/>
            <a:ext cx="15768455" cy="1494834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6FC16-8D7A-C3AF-A7A6-8F7874B61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47800"/>
            <a:ext cx="703324" cy="7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4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4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3143239" cy="3214685"/>
          </a:xfrm>
          <a:prstGeom prst="rect">
            <a:avLst/>
          </a:prstGeom>
        </p:spPr>
      </p:pic>
      <p:pic>
        <p:nvPicPr>
          <p:cNvPr id="3" name="Picture 2" descr="tải xuống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8" y="1428737"/>
            <a:ext cx="2500330" cy="2071701"/>
          </a:xfrm>
          <a:prstGeom prst="rect">
            <a:avLst/>
          </a:prstGeom>
        </p:spPr>
      </p:pic>
      <p:pic>
        <p:nvPicPr>
          <p:cNvPr id="4" name="Picture 3" descr="tải xuống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670" y="1428737"/>
            <a:ext cx="2500330" cy="2071701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2452662" y="3786190"/>
            <a:ext cx="7072362" cy="307181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 descr="tải xuống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977" y="4357695"/>
            <a:ext cx="2143125" cy="2143125"/>
          </a:xfrm>
          <a:prstGeom prst="rect">
            <a:avLst/>
          </a:prstGeom>
        </p:spPr>
      </p:pic>
      <p:pic>
        <p:nvPicPr>
          <p:cNvPr id="8" name="Picture 7" descr="tải xuống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555" y="4357695"/>
            <a:ext cx="2143125" cy="2143125"/>
          </a:xfrm>
          <a:prstGeom prst="rect">
            <a:avLst/>
          </a:prstGeom>
        </p:spPr>
      </p:pic>
      <p:pic>
        <p:nvPicPr>
          <p:cNvPr id="9" name="Picture 8" descr="tải xuống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7" y="4357695"/>
            <a:ext cx="2143125" cy="2143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34908" y="5143512"/>
            <a:ext cx="857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F5DCAA-2C76-B5D0-E059-F7A34233E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920420" cy="932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6818E-6 L -0.62222 -0.24144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428605"/>
            <a:ext cx="2143125" cy="2143125"/>
          </a:xfrm>
          <a:prstGeom prst="rect">
            <a:avLst/>
          </a:prstGeom>
        </p:spPr>
      </p:pic>
      <p:pic>
        <p:nvPicPr>
          <p:cNvPr id="3" name="Picture 2" descr="tải xuống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47" y="428605"/>
            <a:ext cx="2143125" cy="2143125"/>
          </a:xfrm>
          <a:prstGeom prst="rect">
            <a:avLst/>
          </a:prstGeom>
        </p:spPr>
      </p:pic>
      <p:pic>
        <p:nvPicPr>
          <p:cNvPr id="4" name="Picture 3" descr="tải xuống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20" y="3857628"/>
            <a:ext cx="1857388" cy="22145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10116" y="1643050"/>
            <a:ext cx="5857884" cy="52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 descr="tải xuống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66" y="1928803"/>
            <a:ext cx="2085980" cy="1762125"/>
          </a:xfrm>
          <a:prstGeom prst="rect">
            <a:avLst/>
          </a:prstGeom>
        </p:spPr>
      </p:pic>
      <p:pic>
        <p:nvPicPr>
          <p:cNvPr id="8" name="Picture 7" descr="tải xuống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6" y="4071943"/>
            <a:ext cx="2085980" cy="1762125"/>
          </a:xfrm>
          <a:prstGeom prst="rect">
            <a:avLst/>
          </a:prstGeom>
        </p:spPr>
      </p:pic>
      <p:pic>
        <p:nvPicPr>
          <p:cNvPr id="9" name="Picture 8" descr="tải xuống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826" y="4071943"/>
            <a:ext cx="2085980" cy="1762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571668" y="5643578"/>
            <a:ext cx="9220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1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A8990-E472-9F95-3CCA-FB37609DF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0" y="152400"/>
            <a:ext cx="920576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486 C 0.01163 0.01202 0.05104 0.02982 0.06458 0.02982 C 0.15104 0.02982 0.2401 -0.23538 0.2401 -0.49989 C 0.2401 -0.36694 0.28524 -0.23538 0.32708 -0.23538 C 0.37187 -0.23538 0.41475 -0.36902 0.41475 -0.49989 C 0.41475 -0.43469 0.43715 -0.36694 0.45937 -0.36694 C 0.48177 -0.36694 0.50416 -0.4326 0.50416 -0.49989 C 0.50416 -0.46636 0.51527 -0.43469 0.52656 -0.43469 C 0.53767 -0.43469 0.54895 -0.46844 0.54895 -0.49989 C 0.54895 -0.48324 0.55451 -0.46636 0.56007 -0.46636 C 0.56302 -0.46636 0.57118 -0.48324 0.57118 -0.49989 C 0.57118 -0.4918 0.57413 -0.48324 0.57691 -0.48324 C 0.57691 -0.48578 0.58281 -0.4918 0.58281 -0.49989 C 0.58281 -0.49619 0.58281 -0.4918 0.58576 -0.4918 C 0.58576 -0.49434 0.58888 -0.49619 0.58888 -0.49989 C 0.58888 -0.49804 0.58888 -0.49619 0.58888 -0.49434 C 0.59166 -0.49434 0.59166 -0.49619 0.59166 -0.49896 C 0.59461 -0.49896 0.59461 -0.49619 0.59461 -0.49434 C 0.59774 -0.49434 0.59774 -0.49619 0.59774 -0.49896 " pathEditMode="relative" rAng="0" ptsTypes="fffffffffffffffffff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E30AED25-DD9B-13A3-4210-CBB185785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249A5-C076-C170-0640-73F9811FF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5181600"/>
            <a:ext cx="12366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96AF54-E401-4D35-846D-F6329CB1C0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4114800"/>
            <a:ext cx="117633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7BAE33-FA95-A161-EFD8-C80821A941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352800"/>
            <a:ext cx="1089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hung khung, Khung, Khung, Màu đỏ, Hình chữ nhật, Thuộc tính Vật liệu, Hình vuông png">
            <a:extLst>
              <a:ext uri="{FF2B5EF4-FFF2-40B4-BE49-F238E27FC236}">
                <a16:creationId xmlns:a16="http://schemas.microsoft.com/office/drawing/2014/main" id="{F56235B5-5B5A-CD2B-B9F1-911334FED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4" y="2697163"/>
            <a:ext cx="7953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CDA18A-F565-0844-E187-FE5CD23DFB07}"/>
              </a:ext>
            </a:extLst>
          </p:cNvPr>
          <p:cNvSpPr/>
          <p:nvPr/>
        </p:nvSpPr>
        <p:spPr>
          <a:xfrm>
            <a:off x="8001000" y="2819401"/>
            <a:ext cx="2921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Arial" panose="020B0604020202020204" pitchFamily="34" charset="0"/>
              </a:rPr>
              <a:t>3</a:t>
            </a:r>
            <a:endParaRPr lang="vi-VN" sz="4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0DC393C1-85B2-94EF-9424-5D128B4BA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>
            <a:extLst>
              <a:ext uri="{FF2B5EF4-FFF2-40B4-BE49-F238E27FC236}">
                <a16:creationId xmlns:a16="http://schemas.microsoft.com/office/drawing/2014/main" id="{AFEF86A3-F741-A4CE-CB6C-1AECB2C1A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1"/>
            <a:ext cx="1570038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>
            <a:extLst>
              <a:ext uri="{FF2B5EF4-FFF2-40B4-BE49-F238E27FC236}">
                <a16:creationId xmlns:a16="http://schemas.microsoft.com/office/drawing/2014/main" id="{FDD6AA66-7746-EA9A-9498-238B9B36EC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1"/>
            <a:ext cx="193675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>
            <a:extLst>
              <a:ext uri="{FF2B5EF4-FFF2-40B4-BE49-F238E27FC236}">
                <a16:creationId xmlns:a16="http://schemas.microsoft.com/office/drawing/2014/main" id="{B75DDA02-646B-1479-B41E-8C4DCC92A6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4533900"/>
            <a:ext cx="17399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hung khung, Khung, Khung, Màu đỏ, Hình chữ nhật, Thuộc tính Vật liệu, Hình vuông png">
            <a:extLst>
              <a:ext uri="{FF2B5EF4-FFF2-40B4-BE49-F238E27FC236}">
                <a16:creationId xmlns:a16="http://schemas.microsoft.com/office/drawing/2014/main" id="{40DA3638-36F0-ECC7-2AF3-8CD650F9A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6" y="2667001"/>
            <a:ext cx="86042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EA78C8-3AB6-8605-B810-219D89C167E9}"/>
              </a:ext>
            </a:extLst>
          </p:cNvPr>
          <p:cNvSpPr/>
          <p:nvPr/>
        </p:nvSpPr>
        <p:spPr>
          <a:xfrm>
            <a:off x="7924800" y="2895600"/>
            <a:ext cx="533400" cy="838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Arial" panose="020B0604020202020204" pitchFamily="34" charset="0"/>
              </a:rPr>
              <a:t>3</a:t>
            </a:r>
            <a:endParaRPr lang="vi-VN" sz="4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53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A7FBBDD7-80F2-7983-94A9-DF0065C8C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444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687F6F-D57F-5729-698D-8F4DD6D19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44875"/>
            <a:ext cx="3581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D09280-288E-B2AD-6EE3-19E55B3AE9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3581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4FFCE8-C404-F0D9-B524-D3FEC91B3E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44875"/>
            <a:ext cx="3581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hung khung, Khung, Khung, Màu đỏ, Hình chữ nhật, Thuộc tính Vật liệu, Hình vuông png">
            <a:extLst>
              <a:ext uri="{FF2B5EF4-FFF2-40B4-BE49-F238E27FC236}">
                <a16:creationId xmlns:a16="http://schemas.microsoft.com/office/drawing/2014/main" id="{8B4B6D41-4143-38C8-BA54-D217742A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2257425"/>
            <a:ext cx="6746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F4B3B6-7649-C253-25E1-86C835057528}"/>
              </a:ext>
            </a:extLst>
          </p:cNvPr>
          <p:cNvSpPr/>
          <p:nvPr/>
        </p:nvSpPr>
        <p:spPr>
          <a:xfrm>
            <a:off x="9825038" y="2262188"/>
            <a:ext cx="6477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Arial" panose="020B0604020202020204" pitchFamily="34" charset="0"/>
              </a:rPr>
              <a:t>3</a:t>
            </a:r>
            <a:endParaRPr lang="vi-VN" sz="4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0.06892 -3.33333E-6 0.125 0.05602 0.125 0.125 C 0.125 0.19398 0.06892 0.25 3.33333E-6 0.25 C -0.06893 0.25 -0.125 0.19398 -0.125 0.125 C -0.125 0.05602 -0.06893 -3.33333E-6 3.33333E-6 -3.33333E-6 Z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C 0.06892 4.07407E-6 0.125 0.05601 0.125 0.125 C 0.125 0.19398 0.06892 0.25 0 0.25 C -0.06892 0.25 -0.125 0.19398 -0.125 0.125 C -0.125 0.05601 -0.06892 4.07407E-6 0 4.07407E-6 Z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4" y="0"/>
            <a:ext cx="12222834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1326" y="-56104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44618" y="-98584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2593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683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1736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7859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3397414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3397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2915998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929407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2984572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7731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14774" y="4744363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4126655" y="1222023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7426730" y="3324509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31242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3402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3417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3878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3909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38" y="-13782"/>
            <a:ext cx="1221232" cy="122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1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81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8884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9483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2593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501289" y="5648736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1736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767786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3215641" y="6507480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321564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2734225" y="5186231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747634" y="5186230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NGÔ THỊ DUYÊN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0AD29F-99B0-4575-B0F4-9C898D2D6B65}"/>
              </a:ext>
            </a:extLst>
          </p:cNvPr>
          <p:cNvSpPr txBox="1"/>
          <p:nvPr/>
        </p:nvSpPr>
        <p:spPr>
          <a:xfrm>
            <a:off x="3387230" y="6062316"/>
            <a:ext cx="475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 TƯỢNG: TRẺ 3-4 TUỔI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2984573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7731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14774" y="4744363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4126655" y="1222023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7426730" y="3324509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-1822736" y="-3643283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-1822736" y="-3784733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-1822736" y="-3682113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-1822736" y="-37847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-682769" y="-2684058"/>
            <a:ext cx="13552097" cy="11835939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2984573" y="1477736"/>
            <a:ext cx="6467007" cy="31118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3215640" y="1597202"/>
            <a:ext cx="5917760" cy="291590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VUI HỌC TOÁN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FDDCC9-27DB-2210-52D4-E49821ED5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83" y="1660504"/>
            <a:ext cx="920420" cy="9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75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6" y="0"/>
            <a:ext cx="12057273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1275540" y="-532609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680054" y="-203075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13809" y="-440454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683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-1518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7859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3397414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3397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2915998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929407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Gia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2984572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7731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14774" y="4744363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4126655" y="1222023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7426730" y="3324509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31242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3402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3417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3878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3909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5EDEE5-75A4-1231-46FB-A8F161C46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75" y="2802325"/>
            <a:ext cx="920420" cy="9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1E17FF-0D7E-6CF1-2A9A-9A36F910A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920420" cy="9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2000"/>
    </mc:Choice>
    <mc:Fallback xmlns="">
      <p:transition spd="slow" advClick="0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6-Point Star 28"/>
          <p:cNvSpPr/>
          <p:nvPr/>
        </p:nvSpPr>
        <p:spPr>
          <a:xfrm>
            <a:off x="3095604" y="2143116"/>
            <a:ext cx="5357850" cy="500066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13" name="Picture 1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61" y="3714753"/>
            <a:ext cx="1785951" cy="171451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524000" y="0"/>
            <a:ext cx="4357718" cy="29289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 descr="tải xuống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786" y="785794"/>
            <a:ext cx="1357322" cy="1785950"/>
          </a:xfrm>
          <a:prstGeom prst="rect">
            <a:avLst/>
          </a:prstGeom>
        </p:spPr>
      </p:pic>
      <p:pic>
        <p:nvPicPr>
          <p:cNvPr id="21" name="Picture 20" descr="tải xuống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546" y="428604"/>
            <a:ext cx="1357322" cy="2000240"/>
          </a:xfrm>
          <a:prstGeom prst="rect">
            <a:avLst/>
          </a:prstGeom>
        </p:spPr>
      </p:pic>
      <p:pic>
        <p:nvPicPr>
          <p:cNvPr id="24" name="Picture 23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54" y="857233"/>
            <a:ext cx="1785918" cy="1857397"/>
          </a:xfrm>
          <a:prstGeom prst="rect">
            <a:avLst/>
          </a:prstGeom>
        </p:spPr>
      </p:pic>
      <p:pic>
        <p:nvPicPr>
          <p:cNvPr id="25" name="Picture 24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66" y="857233"/>
            <a:ext cx="1857388" cy="1857389"/>
          </a:xfrm>
          <a:prstGeom prst="rect">
            <a:avLst/>
          </a:prstGeom>
        </p:spPr>
      </p:pic>
      <p:sp>
        <p:nvSpPr>
          <p:cNvPr id="26" name="Hexagon 25"/>
          <p:cNvSpPr/>
          <p:nvPr/>
        </p:nvSpPr>
        <p:spPr>
          <a:xfrm>
            <a:off x="6381752" y="214290"/>
            <a:ext cx="4000528" cy="3286148"/>
          </a:xfrm>
          <a:prstGeom prst="hexagon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/>
          <p:cNvSpPr txBox="1"/>
          <p:nvPr/>
        </p:nvSpPr>
        <p:spPr>
          <a:xfrm>
            <a:off x="3381356" y="1285861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 descr="tải xuống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330" y="4214818"/>
            <a:ext cx="1714512" cy="150017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453058" y="2428870"/>
            <a:ext cx="857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39141" y="1928804"/>
            <a:ext cx="646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9" y="3714753"/>
            <a:ext cx="1857389" cy="1714511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14" grpId="1" animBg="1"/>
      <p:bldP spid="26" grpId="0" animBg="1"/>
      <p:bldP spid="26" grpId="1" animBg="1"/>
      <p:bldP spid="28" grpId="0"/>
      <p:bldP spid="28" grpId="1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2" y="0"/>
            <a:ext cx="12065638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-306716" y="-685368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72731" y="-233031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2593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683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1736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7859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3397414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3397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2915998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929407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2984572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7731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14774" y="4744363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4126655" y="1222023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7426730" y="3324509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31242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3402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3417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3878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3909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FEA06E-32DC-2DBE-EEDE-9A6CBB1A0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92" y="-29784"/>
            <a:ext cx="920420" cy="9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1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0" y="745785"/>
            <a:ext cx="2920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801" y="1961252"/>
            <a:ext cx="32608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Giậm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E64B6-4597-8827-1BE7-9CDC8FF40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839"/>
            <a:ext cx="920420" cy="9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86508"/>
            <a:ext cx="2133600" cy="1723292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819400"/>
            <a:ext cx="914400" cy="2667000"/>
          </a:xfrm>
          <a:prstGeom prst="rect">
            <a:avLst/>
          </a:prstGeom>
        </p:spPr>
      </p:pic>
      <p:pic>
        <p:nvPicPr>
          <p:cNvPr id="6" name="Picture 5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533400"/>
            <a:ext cx="2133600" cy="1723292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895600"/>
            <a:ext cx="914400" cy="26670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895600"/>
            <a:ext cx="914400" cy="2667000"/>
          </a:xfrm>
          <a:prstGeom prst="rect">
            <a:avLst/>
          </a:prstGeom>
        </p:spPr>
      </p:pic>
      <p:pic>
        <p:nvPicPr>
          <p:cNvPr id="9" name="Picture 8" descr="bow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904" y="533400"/>
            <a:ext cx="2133600" cy="17232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63000" y="3810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39200" y="3352800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E02BE1-6BD3-74E7-709F-4D0208E50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9" y="67094"/>
            <a:ext cx="920420" cy="93261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0" y="0"/>
            <a:ext cx="5857916" cy="36433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50"/>
              </a:solidFill>
            </a:endParaRPr>
          </a:p>
        </p:txBody>
      </p:sp>
      <p:pic>
        <p:nvPicPr>
          <p:cNvPr id="4" name="Picture 3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282" y="1071546"/>
            <a:ext cx="1785950" cy="1428760"/>
          </a:xfrm>
          <a:prstGeom prst="rect">
            <a:avLst/>
          </a:prstGeom>
        </p:spPr>
      </p:pic>
      <p:pic>
        <p:nvPicPr>
          <p:cNvPr id="5" name="Picture 4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70" y="1071546"/>
            <a:ext cx="1785950" cy="1428760"/>
          </a:xfrm>
          <a:prstGeom prst="rect">
            <a:avLst/>
          </a:prstGeom>
        </p:spPr>
      </p:pic>
      <p:pic>
        <p:nvPicPr>
          <p:cNvPr id="6" name="Picture 5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058" y="1071546"/>
            <a:ext cx="1785950" cy="1428760"/>
          </a:xfrm>
          <a:prstGeom prst="rect">
            <a:avLst/>
          </a:prstGeom>
        </p:spPr>
      </p:pic>
      <p:pic>
        <p:nvPicPr>
          <p:cNvPr id="8" name="Picture 7" descr="tải xuống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7" y="2571745"/>
            <a:ext cx="1785950" cy="2143125"/>
          </a:xfrm>
          <a:prstGeom prst="rect">
            <a:avLst/>
          </a:prstGeom>
        </p:spPr>
      </p:pic>
      <p:pic>
        <p:nvPicPr>
          <p:cNvPr id="10" name="Picture 9" descr="tải xuống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42" y="4500570"/>
            <a:ext cx="1928826" cy="1785950"/>
          </a:xfrm>
          <a:prstGeom prst="rect">
            <a:avLst/>
          </a:prstGeom>
        </p:spPr>
      </p:pic>
      <p:pic>
        <p:nvPicPr>
          <p:cNvPr id="11" name="Picture 10" descr="tải xuống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058" y="4500570"/>
            <a:ext cx="1928826" cy="1785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785981" y="5572140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70A81D-7BE5-6711-3A67-946B6E0DA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166417"/>
            <a:ext cx="920420" cy="932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485 C 0.00973 0.01133 0.04271 0.02752 0.05434 0.02752 C 0.12743 0.02752 0.20174 -0.2252 0.20174 -0.47676 C 0.20174 -0.35075 0.23993 -0.2252 0.27483 -0.2252 C 0.3125 -0.2252 0.34844 -0.3526 0.34844 -0.47676 C 0.34844 -0.41456 0.36736 -0.35075 0.38611 -0.35075 C 0.40504 -0.35075 0.42379 -0.41341 0.42379 -0.47676 C 0.42379 -0.44578 0.43334 -0.41456 0.44254 -0.41456 C 0.45209 -0.41456 0.46146 -0.4467 0.46146 -0.47676 C 0.46146 -0.46196 0.46632 -0.44578 0.47084 -0.44578 C 0.47327 -0.44578 0.48021 -0.46196 0.48021 -0.47676 C 0.48021 -0.46982 0.48282 -0.46196 0.48525 -0.46196 C 0.48525 -0.46381 0.49011 -0.46982 0.49011 -0.47676 C 0.49011 -0.47306 0.49011 -0.46982 0.49254 -0.46982 C 0.49254 -0.4719 0.49497 -0.47398 0.49497 -0.47676 C 0.49497 -0.47491 0.49497 -0.47306 0.49497 -0.4719 C 0.4974 -0.4719 0.4974 -0.47398 0.4974 -0.47607 C 0.5 -0.47607 0.5 -0.47398 0.5 -0.4719 C 0.50243 -0.4719 0.50243 -0.47398 0.50243 -0.47607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1.468"/>
  <p:tag name="TIMING" val="|3.198|0.957|0.77|8.348|2.141|1.566|2.65|8.757"/>
  <p:tag name="ISPRING_SLIDE_ID_2" val="{7B688715-453F-49DC-B773-A6A8623D93B2}"/>
  <p:tag name="GENSWF_SLIDE_TITLE" val="Đếm nhóm có số lượng 3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3.978"/>
  <p:tag name="TIMING" val="|3.237|0.477|0.578|12.484|2.046|1.762|3.903|7.342"/>
  <p:tag name="ISPRING_SLIDE_ID_2" val="{62AE7BE6-0B63-47E5-883E-A6030346E2C4}"/>
  <p:tag name="GENSWF_SLIDE_TITLE" val="Đếm nhóm có số lượng 3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9.618"/>
  <p:tag name="TIMING" val="|1.659|0.721|0.714|9.22|1.604|1.708|5.58|5.53"/>
  <p:tag name="ISPRING_SLIDE_ID_2" val="{91C97BE2-7E82-4D4A-AE8A-6E2BB2D165E9}"/>
  <p:tag name="GENSWF_SLIDE_TITLE" val="Đếm nhóm có số lượng 3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134</Words>
  <Application>Microsoft Office PowerPoint</Application>
  <PresentationFormat>Widescreen</PresentationFormat>
  <Paragraphs>30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12</cp:revision>
  <dcterms:created xsi:type="dcterms:W3CDTF">2021-11-13T12:47:57Z</dcterms:created>
  <dcterms:modified xsi:type="dcterms:W3CDTF">2024-06-27T01:37:01Z</dcterms:modified>
</cp:coreProperties>
</file>