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   ỦY BAN NHÂN DÂN QUẬN LONG BIÊN</a:t>
            </a:r>
            <a:b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    TRUỜNG MẦM NON GIANG BIÊN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905506"/>
            <a:ext cx="678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2" y="1417639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838201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2895601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35" y="25792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52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6358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1981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648201"/>
            <a:ext cx="8229600" cy="14779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68" y="447531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47531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2590801" y="2789004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04801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302" y="19319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723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1620129" y="1371600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1524000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152400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447</Words>
  <Application>Microsoft Office PowerPoint</Application>
  <PresentationFormat>Widescreen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70</cp:revision>
  <dcterms:created xsi:type="dcterms:W3CDTF">2016-04-10T13:01:26Z</dcterms:created>
  <dcterms:modified xsi:type="dcterms:W3CDTF">2024-07-12T02:52:14Z</dcterms:modified>
</cp:coreProperties>
</file>