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7" r:id="rId8"/>
    <p:sldId id="288" r:id="rId9"/>
    <p:sldId id="286" r:id="rId10"/>
    <p:sldId id="285" r:id="rId11"/>
    <p:sldId id="275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C3458E-9D6B-498F-A835-D6E01366D18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6D5D32-D83C-4328-8AE5-6BB65FBCFF1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4625F2-E976-4817-AB05-C490102AE513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CCFE7-2C5D-40CF-A150-E3381624BBC6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1630E5-55AE-480D-8CDD-B20437B2420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77311-03B1-4E45-9AAF-3BB5C5BF4A9B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68D21-87D8-4748-89C5-9B92748CCBF0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90116-B23C-46D5-8FB5-1DF2237ECA5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F74E8-F581-4C73-8C35-3CCAC02C9F58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DA4D62-CF71-4A2A-99F7-674E06404FD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607FE0-5A18-4249-930B-7C418619A89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A9879-D5F8-4383-87AB-FF2269660FA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904F2-0F81-4D0B-8E06-99768194054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E5C7-8F68-4802-9BB8-86459533320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94232-EF3F-451D-8492-FAB9983AD14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F8414-837C-4EDF-9E74-2C327EA7877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733A9A-66B8-4DA3-B688-1AD3DC47CCF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2603E-60E3-47D8-97D5-5B465B586E3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ACC09-E441-4795-9FE2-029310FCDB9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0F5890-FED5-48DE-9067-C7738B431F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D0FA1-CEE2-4EC9-8517-DBC4CD53169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F03F0-3159-474B-80D8-847AD60971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25722-1180-4DDF-BDBE-00F946B5FFEA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7489B-A3D1-4A03-BAC9-0B40CBA13B8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2328120" y="2004744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bập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bênh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152400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519112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48413" y="5672138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91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2397126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4337" y="4154119"/>
            <a:ext cx="71546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9989" y="172454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-143021" y="3304993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15526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6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748713" y="511968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71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1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39207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1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4926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6" y="1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62" y="41627"/>
            <a:ext cx="12001978" cy="2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0379" y="6670095"/>
            <a:ext cx="11565224" cy="1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684738" y="3394628"/>
            <a:ext cx="6858000" cy="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27878" y="3558541"/>
            <a:ext cx="6858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9608" y="3457748"/>
            <a:ext cx="503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thơ</a:t>
            </a:r>
            <a:r>
              <a:rPr lang="en-US" sz="4400" dirty="0"/>
              <a:t>: </a:t>
            </a:r>
            <a:r>
              <a:rPr lang="en-US" sz="4400" dirty="0" err="1"/>
              <a:t>Bập</a:t>
            </a:r>
            <a:r>
              <a:rPr lang="en-US" sz="4400" dirty="0"/>
              <a:t> </a:t>
            </a:r>
            <a:r>
              <a:rPr lang="en-US" sz="4400" dirty="0" err="1"/>
              <a:t>bênh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086100" y="21336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alt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"/>
          <a:stretch/>
        </p:blipFill>
        <p:spPr>
          <a:xfrm rot="5400000">
            <a:off x="2675604" y="-1134394"/>
            <a:ext cx="684079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>
          <a:xfrm rot="16200000">
            <a:off x="2643619" y="-1154032"/>
            <a:ext cx="6892413" cy="91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62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 thực hiện</a:t>
            </a:r>
            <a:endParaRPr lang="en-US" alt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152400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400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829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91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8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57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3276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90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76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43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6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75</Words>
  <Application>Microsoft Office PowerPoint</Application>
  <PresentationFormat>Widescreen</PresentationFormat>
  <Paragraphs>17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.VnAvantH</vt:lpstr>
      <vt:lpstr>Arial</vt:lpstr>
      <vt:lpstr>Calibri</vt:lpstr>
      <vt:lpstr>Times New Roman</vt:lpstr>
      <vt:lpstr>VNI-Ariston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149</cp:revision>
  <dcterms:created xsi:type="dcterms:W3CDTF">2016-10-23T17:21:39Z</dcterms:created>
  <dcterms:modified xsi:type="dcterms:W3CDTF">2024-06-12T10:00:01Z</dcterms:modified>
</cp:coreProperties>
</file>