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80" r:id="rId4"/>
    <p:sldId id="268" r:id="rId5"/>
    <p:sldId id="295" r:id="rId6"/>
    <p:sldId id="274" r:id="rId7"/>
    <p:sldId id="276" r:id="rId8"/>
    <p:sldId id="277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A1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800" y="40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9771EA-2036-67A4-830C-5B7B3A90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9144000" cy="5142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7757" y="924776"/>
            <a:ext cx="465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TRƯỜNG MẦM NON GIANG BIÊN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9121" y="3071614"/>
            <a:ext cx="29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>
              <a:solidFill>
                <a:srgbClr val="004D9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704" y="3523074"/>
            <a:ext cx="31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2733794"/>
            <a:ext cx="64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ĐỀ TÀI: VĐCB: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Chuyền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qua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TCVĐ: 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Bật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suối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3499564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5DA1"/>
                </a:solidFill>
              </a:rPr>
              <a:t>              </a:t>
            </a:r>
            <a:r>
              <a:rPr lang="en-US" sz="2000" b="1" dirty="0" err="1">
                <a:solidFill>
                  <a:srgbClr val="1E5DA1"/>
                </a:solidFill>
              </a:rPr>
              <a:t>Lứa</a:t>
            </a:r>
            <a:r>
              <a:rPr lang="en-US" sz="2000" b="1" dirty="0">
                <a:solidFill>
                  <a:srgbClr val="1E5DA1"/>
                </a:solidFill>
              </a:rPr>
              <a:t> </a:t>
            </a:r>
            <a:r>
              <a:rPr lang="en-US" sz="2000" b="1" dirty="0" err="1">
                <a:solidFill>
                  <a:srgbClr val="1E5DA1"/>
                </a:solidFill>
              </a:rPr>
              <a:t>tuổi</a:t>
            </a:r>
            <a:r>
              <a:rPr lang="en-US" sz="2000" b="1" dirty="0">
                <a:solidFill>
                  <a:srgbClr val="1E5DA1"/>
                </a:solidFill>
              </a:rPr>
              <a:t>: 4 - 5  </a:t>
            </a:r>
            <a:r>
              <a:rPr lang="en-US" sz="2000" b="1" dirty="0" err="1">
                <a:solidFill>
                  <a:srgbClr val="1E5DA1"/>
                </a:solidFill>
              </a:rPr>
              <a:t>tuổi</a:t>
            </a:r>
            <a:endParaRPr lang="en-US" sz="2000" b="1" dirty="0">
              <a:solidFill>
                <a:srgbClr val="1E5DA1"/>
              </a:solidFill>
            </a:endParaRPr>
          </a:p>
          <a:p>
            <a:r>
              <a:rPr lang="en-US" sz="2000" b="1" dirty="0">
                <a:solidFill>
                  <a:srgbClr val="1E5DA1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Nguyễn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Bích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Phượng</a:t>
            </a:r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                    </a:t>
            </a:r>
            <a:r>
              <a:rPr lang="en-US" sz="2000" b="1" dirty="0" err="1">
                <a:solidFill>
                  <a:srgbClr val="002060"/>
                </a:solidFill>
              </a:rPr>
              <a:t>Nguyễn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Thường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2232709"/>
            <a:ext cx="655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 VỰC: PHÁT TRIỂN THỂ CHẤT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50629"/>
            <a:ext cx="750977" cy="701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66274-2C9F-D5AF-333C-99E979E16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165735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3" name="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29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>
            <a:fillRect/>
          </a:stretch>
        </p:blipFill>
        <p:spPr bwMode="auto">
          <a:xfrm>
            <a:off x="0" y="-1"/>
            <a:ext cx="9144000" cy="51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428750"/>
            <a:ext cx="6805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cs typeface="+mn-lt"/>
              </a:rPr>
              <a:t>BÀI TẬP PHÁT TRIỂN CHUNG</a:t>
            </a:r>
          </a:p>
        </p:txBody>
      </p:sp>
      <p:pic>
        <p:nvPicPr>
          <p:cNvPr id="2" name="Kẻ Tạnh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52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0F4FE-F4C8-126C-B27B-D458FDFB3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1276350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    </a:t>
            </a:r>
            <a:r>
              <a:rPr lang="en-US" sz="3200" b="1" dirty="0" err="1">
                <a:solidFill>
                  <a:srgbClr val="002060"/>
                </a:solidFill>
              </a:rPr>
              <a:t>Chuyền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bóng</a:t>
            </a:r>
            <a:r>
              <a:rPr lang="en-US" sz="3200" b="1" dirty="0">
                <a:solidFill>
                  <a:srgbClr val="002060"/>
                </a:solidFill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</a:rPr>
              <a:t>đầu</a:t>
            </a:r>
            <a:r>
              <a:rPr lang="en-US" sz="3200" b="1" dirty="0">
                <a:solidFill>
                  <a:srgbClr val="002060"/>
                </a:solidFill>
              </a:rPr>
              <a:t>, qua </a:t>
            </a:r>
            <a:r>
              <a:rPr lang="en-US" sz="3200" b="1" dirty="0" err="1">
                <a:solidFill>
                  <a:srgbClr val="002060"/>
                </a:solidFill>
              </a:rPr>
              <a:t>chân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vđ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" end="146227"/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18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A25A9-DC74-D965-7B30-D99BBC93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8725" y="135255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Bật</a:t>
            </a:r>
            <a:r>
              <a:rPr lang="en-US" sz="4000" b="1" dirty="0">
                <a:solidFill>
                  <a:srgbClr val="FF0000"/>
                </a:solidFill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</a:rPr>
              <a:t>suối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nhỏ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9050"/>
            <a:ext cx="9131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90550"/>
            <a:ext cx="322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HỒI TĨNH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89</Words>
  <Application>Microsoft Office PowerPoint</Application>
  <PresentationFormat>On-screen Show (16:9)</PresentationFormat>
  <Paragraphs>17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76</cp:revision>
  <dcterms:created xsi:type="dcterms:W3CDTF">2023-10-30T04:21:00Z</dcterms:created>
  <dcterms:modified xsi:type="dcterms:W3CDTF">2024-05-05T14:49:06Z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FD49A4B3A7AE4CDABB7060384C2E3E91_12</vt:lpwstr>
  </property>
  <property fmtid="{D5CDD505-2E9C-101B-9397-08002B2CF9AE}" pid="3" name="KSOProductBuildVer">
    <vt:lpwstr>1033-12.2.0.13431</vt:lpwstr>
  </property>
</Properties>
</file>