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22" r:id="rId2"/>
    <p:sldId id="297" r:id="rId3"/>
    <p:sldId id="323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298" r:id="rId21"/>
    <p:sldId id="342" r:id="rId22"/>
    <p:sldId id="306" r:id="rId23"/>
    <p:sldId id="309" r:id="rId24"/>
    <p:sldId id="310" r:id="rId25"/>
    <p:sldId id="315" r:id="rId26"/>
    <p:sldId id="312" r:id="rId27"/>
    <p:sldId id="313" r:id="rId28"/>
    <p:sldId id="314" r:id="rId29"/>
    <p:sldId id="317" r:id="rId30"/>
    <p:sldId id="316" r:id="rId31"/>
    <p:sldId id="300" r:id="rId32"/>
    <p:sldId id="299" r:id="rId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06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 varScale="1">
        <p:scale>
          <a:sx n="63" d="100"/>
          <a:sy n="63" d="100"/>
        </p:scale>
        <p:origin x="78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EFBEB-7B25-4028-AC97-F17D8053956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7A2C0-8382-416A-86C6-09C1C599CF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7A2C0-8382-416A-86C6-09C1C599CF8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08667A-8018-41A9-9BDD-8F4B9B59671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BA9A4D-8F52-46BC-9877-19717C80EE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>
            <a:extLst>
              <a:ext uri="{FF2B5EF4-FFF2-40B4-BE49-F238E27FC236}">
                <a16:creationId xmlns:a16="http://schemas.microsoft.com/office/drawing/2014/main" id="{E09E975A-7F1C-CE66-8EBB-8B1AC7166A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5325" y="2571750"/>
            <a:ext cx="2667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5539" name="WordArt 3">
            <a:extLst>
              <a:ext uri="{FF2B5EF4-FFF2-40B4-BE49-F238E27FC236}">
                <a16:creationId xmlns:a16="http://schemas.microsoft.com/office/drawing/2014/main" id="{58FA772B-6C80-BABD-ECE9-CEA1D35FDD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3127" y="1455738"/>
            <a:ext cx="503872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4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WordArt 5">
            <a:extLst>
              <a:ext uri="{FF2B5EF4-FFF2-40B4-BE49-F238E27FC236}">
                <a16:creationId xmlns:a16="http://schemas.microsoft.com/office/drawing/2014/main" id="{7E13C5EF-45FD-6AEA-A68C-010068710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1241">
            <a:off x="2582576" y="3396370"/>
            <a:ext cx="5979190" cy="815405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10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en-US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989" name="Picture 6" descr="xs03gif537">
            <a:extLst>
              <a:ext uri="{FF2B5EF4-FFF2-40B4-BE49-F238E27FC236}">
                <a16:creationId xmlns:a16="http://schemas.microsoft.com/office/drawing/2014/main" id="{00224B68-D954-4492-95C0-2AA7B149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8702"/>
            <a:ext cx="1295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47" descr="C:\Documents and Settings\Van Phong\Local Settings\Temporary Internet Files\Content.IE5\KCML041C\MCj04404060000[1].png">
            <a:extLst>
              <a:ext uri="{FF2B5EF4-FFF2-40B4-BE49-F238E27FC236}">
                <a16:creationId xmlns:a16="http://schemas.microsoft.com/office/drawing/2014/main" id="{CC896388-99BF-41A3-0322-46ECCACAB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3">
            <a:off x="8839202" y="857252"/>
            <a:ext cx="15462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oup 8">
            <a:extLst>
              <a:ext uri="{FF2B5EF4-FFF2-40B4-BE49-F238E27FC236}">
                <a16:creationId xmlns:a16="http://schemas.microsoft.com/office/drawing/2014/main" id="{838FEEAC-AA72-8191-A287-F088D3105509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0"/>
            <a:ext cx="12344400" cy="6858000"/>
            <a:chOff x="237" y="237"/>
            <a:chExt cx="11670" cy="15270"/>
          </a:xfrm>
        </p:grpSpPr>
        <p:sp>
          <p:nvSpPr>
            <p:cNvPr id="42003" name="Line 9">
              <a:extLst>
                <a:ext uri="{FF2B5EF4-FFF2-40B4-BE49-F238E27FC236}">
                  <a16:creationId xmlns:a16="http://schemas.microsoft.com/office/drawing/2014/main" id="{43D8EE1C-B0E0-6D0C-521B-9982315DD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2004" name="Object 10">
              <a:extLst>
                <a:ext uri="{FF2B5EF4-FFF2-40B4-BE49-F238E27FC236}">
                  <a16:creationId xmlns:a16="http://schemas.microsoft.com/office/drawing/2014/main" id="{278019A2-0672-6FAB-8D89-E8A88D444E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387"/>
            <a:ext cx="2300" cy="2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278331" imgH="1273759" progId="">
                    <p:embed/>
                  </p:oleObj>
                </mc:Choice>
                <mc:Fallback>
                  <p:oleObj r:id="rId5" imgW="1278331" imgH="1273759" progId="">
                    <p:embed/>
                    <p:pic>
                      <p:nvPicPr>
                        <p:cNvPr id="42004" name="Object 10">
                          <a:extLst>
                            <a:ext uri="{FF2B5EF4-FFF2-40B4-BE49-F238E27FC236}">
                              <a16:creationId xmlns:a16="http://schemas.microsoft.com/office/drawing/2014/main" id="{278019A2-0672-6FAB-8D89-E8A88D444E1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7"/>
                          <a:ext cx="2300" cy="2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5" name="Object 11">
              <a:extLst>
                <a:ext uri="{FF2B5EF4-FFF2-40B4-BE49-F238E27FC236}">
                  <a16:creationId xmlns:a16="http://schemas.microsoft.com/office/drawing/2014/main" id="{67DE50C5-06D6-5784-354A-AAF6853CDF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1999793" imgH="1831543" progId="">
                    <p:embed/>
                  </p:oleObj>
                </mc:Choice>
                <mc:Fallback>
                  <p:oleObj r:id="rId7" imgW="1999793" imgH="1831543" progId="">
                    <p:embed/>
                    <p:pic>
                      <p:nvPicPr>
                        <p:cNvPr id="42005" name="Object 11">
                          <a:extLst>
                            <a:ext uri="{FF2B5EF4-FFF2-40B4-BE49-F238E27FC236}">
                              <a16:creationId xmlns:a16="http://schemas.microsoft.com/office/drawing/2014/main" id="{67DE50C5-06D6-5784-354A-AAF6853CDF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6" name="Line 12">
              <a:extLst>
                <a:ext uri="{FF2B5EF4-FFF2-40B4-BE49-F238E27FC236}">
                  <a16:creationId xmlns:a16="http://schemas.microsoft.com/office/drawing/2014/main" id="{30F7D113-77BD-8DC8-7C98-7C968C3E5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" y="4107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Line 13">
              <a:extLst>
                <a:ext uri="{FF2B5EF4-FFF2-40B4-BE49-F238E27FC236}">
                  <a16:creationId xmlns:a16="http://schemas.microsoft.com/office/drawing/2014/main" id="{9DD9A526-72D6-15E9-84C9-3B50F6EF5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17" y="3807"/>
              <a:ext cx="0" cy="756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008" name="Picture 14" descr="tb_big-yelloy-flower">
              <a:extLst>
                <a:ext uri="{FF2B5EF4-FFF2-40B4-BE49-F238E27FC236}">
                  <a16:creationId xmlns:a16="http://schemas.microsoft.com/office/drawing/2014/main" id="{A6CCFFFA-02C5-5361-4470-77ECD784E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295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9" name="Picture 15" descr="light-blue-rose-2">
              <a:extLst>
                <a:ext uri="{FF2B5EF4-FFF2-40B4-BE49-F238E27FC236}">
                  <a16:creationId xmlns:a16="http://schemas.microsoft.com/office/drawing/2014/main" id="{A59FEE9C-F12B-B16C-0AD8-0E0A1CF0E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0" name="Picture 16" descr="red-curves">
              <a:extLst>
                <a:ext uri="{FF2B5EF4-FFF2-40B4-BE49-F238E27FC236}">
                  <a16:creationId xmlns:a16="http://schemas.microsoft.com/office/drawing/2014/main" id="{D429685F-0148-E6A0-F9EB-92EC663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7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1" name="Line 17">
              <a:extLst>
                <a:ext uri="{FF2B5EF4-FFF2-40B4-BE49-F238E27FC236}">
                  <a16:creationId xmlns:a16="http://schemas.microsoft.com/office/drawing/2014/main" id="{5EAA03FC-CC35-457D-4F36-106FE2B6B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012" name="Picture 18" descr="light-blue-rose-2">
              <a:extLst>
                <a:ext uri="{FF2B5EF4-FFF2-40B4-BE49-F238E27FC236}">
                  <a16:creationId xmlns:a16="http://schemas.microsoft.com/office/drawing/2014/main" id="{A01617D1-26FA-22D9-19D1-D1AE71DC8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9" descr="tb_big-yelloy-flower">
              <a:extLst>
                <a:ext uri="{FF2B5EF4-FFF2-40B4-BE49-F238E27FC236}">
                  <a16:creationId xmlns:a16="http://schemas.microsoft.com/office/drawing/2014/main" id="{7A9A6399-1A9D-935E-BBCB-6C65143CB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5ECEF"/>
                </a:clrFrom>
                <a:clrTo>
                  <a:srgbClr val="F5EC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20" descr="gray-eyes">
              <a:extLst>
                <a:ext uri="{FF2B5EF4-FFF2-40B4-BE49-F238E27FC236}">
                  <a16:creationId xmlns:a16="http://schemas.microsoft.com/office/drawing/2014/main" id="{BE7115B4-6DC6-33F0-AC55-C24362B35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4607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2" name="Picture 21" descr="img30-1">
            <a:extLst>
              <a:ext uri="{FF2B5EF4-FFF2-40B4-BE49-F238E27FC236}">
                <a16:creationId xmlns:a16="http://schemas.microsoft.com/office/drawing/2014/main" id="{0788497B-63C6-DD02-F37E-A226A1C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10796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8" name="AutoShape 22">
            <a:extLst>
              <a:ext uri="{FF2B5EF4-FFF2-40B4-BE49-F238E27FC236}">
                <a16:creationId xmlns:a16="http://schemas.microsoft.com/office/drawing/2014/main" id="{A448BA52-1561-1CF5-C89B-A6260C0A2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914650"/>
            <a:ext cx="381000" cy="2286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9" name="AutoShape 23">
            <a:extLst>
              <a:ext uri="{FF2B5EF4-FFF2-40B4-BE49-F238E27FC236}">
                <a16:creationId xmlns:a16="http://schemas.microsoft.com/office/drawing/2014/main" id="{2CEA2E18-9065-038F-B64D-0B20E2CED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15" y="1894436"/>
            <a:ext cx="381000" cy="28575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0" name="AutoShape 24">
            <a:extLst>
              <a:ext uri="{FF2B5EF4-FFF2-40B4-BE49-F238E27FC236}">
                <a16:creationId xmlns:a16="http://schemas.microsoft.com/office/drawing/2014/main" id="{B0796970-FEAE-0CD7-21BE-0A869099A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837" y="1738079"/>
            <a:ext cx="533400" cy="40005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1" name="AutoShape 25">
            <a:extLst>
              <a:ext uri="{FF2B5EF4-FFF2-40B4-BE49-F238E27FC236}">
                <a16:creationId xmlns:a16="http://schemas.microsoft.com/office/drawing/2014/main" id="{8B44E5E7-5A92-270D-45F3-AC70B310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743450"/>
            <a:ext cx="381000" cy="3429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2" name="AutoShape 26">
            <a:extLst>
              <a:ext uri="{FF2B5EF4-FFF2-40B4-BE49-F238E27FC236}">
                <a16:creationId xmlns:a16="http://schemas.microsoft.com/office/drawing/2014/main" id="{D9DE3751-B2E9-9054-5F6B-D40BCC4F5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143000"/>
            <a:ext cx="457200" cy="2286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3" name="AutoShape 27">
            <a:extLst>
              <a:ext uri="{FF2B5EF4-FFF2-40B4-BE49-F238E27FC236}">
                <a16:creationId xmlns:a16="http://schemas.microsoft.com/office/drawing/2014/main" id="{602A507D-77B8-73EB-E801-EBCB5A98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143000"/>
            <a:ext cx="533400" cy="28575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2B0F6E-4052-8EA9-915A-E5F6051D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049" y="1165855"/>
            <a:ext cx="3937951" cy="6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 QUẬN LONG BIÊN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402472C0-67FC-2804-D6EE-434FC9B4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311" y="2010825"/>
            <a:ext cx="9220199" cy="11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 anchor="ctr">
            <a:spAutoFit/>
          </a:bodyPr>
          <a:lstStyle>
            <a:lvl1pPr indent="454025" eaLnBrk="0" hangingPunct="0"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68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TRI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altLang="en-US" sz="3600" dirty="0">
              <a:solidFill>
                <a:srgbClr val="FF0000"/>
              </a:solidFill>
            </a:endParaRPr>
          </a:p>
          <a:p>
            <a:pPr eaLnBrk="1" hangingPunct="1"/>
            <a:endParaRPr lang="vi-VN" altLang="en-US" sz="3200" dirty="0">
              <a:solidFill>
                <a:srgbClr val="002060"/>
              </a:solidFill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CCCE4DA2-5E18-C8A9-BB91-5C764852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7" y="5143374"/>
            <a:ext cx="5588000" cy="101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9411C733-6228-C5BE-B7D6-4ABCB347B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840" y="4533957"/>
            <a:ext cx="558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altLang="en-US" sz="2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29" grpId="2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35BE0-0E7D-1C9C-6F81-6AFCDE55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AF1AA-7055-7369-DBDE-00C38D54A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59" b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3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EFB62-6CA4-09B3-5185-ED2EB4EB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CF96FC-8D33-1E90-1F52-435C51BB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7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FB101-A754-A9E9-FD10-B1ECFE54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116DD8-1C31-172C-62A1-183890BC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8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71885-9F2C-F444-2283-D922E001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0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7FC1C-217E-8C56-4F05-17397EF2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7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6E12B-0A2E-1796-B609-174B7C7A9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A4694-F570-7982-8153-F435EB24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khung-anh-dep1">
            <a:extLst>
              <a:ext uri="{FF2B5EF4-FFF2-40B4-BE49-F238E27FC236}">
                <a16:creationId xmlns:a16="http://schemas.microsoft.com/office/drawing/2014/main" id="{F003A5BB-C980-F066-9F34-A9B084F2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4816"/>
            <a:ext cx="1229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3674FE51-61E7-765F-45A4-CB9CAB588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1143001"/>
            <a:ext cx="6604000" cy="4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59413891-762C-90CA-E54A-BDF674920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1640969"/>
            <a:ext cx="9753600" cy="148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 numCol="1">
            <a:prstTxWarp prst="textStop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D99F4-E21D-A92A-312A-CA000A57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8312"/>
            <a:ext cx="8991599" cy="113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khung-anh-dep1">
            <a:extLst>
              <a:ext uri="{FF2B5EF4-FFF2-40B4-BE49-F238E27FC236}">
                <a16:creationId xmlns:a16="http://schemas.microsoft.com/office/drawing/2014/main" id="{10E0A54D-D7C6-6E10-9EE0-6015A309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>
            <a:extLst>
              <a:ext uri="{FF2B5EF4-FFF2-40B4-BE49-F238E27FC236}">
                <a16:creationId xmlns:a16="http://schemas.microsoft.com/office/drawing/2014/main" id="{E1DE1B44-F46F-B0B7-79B6-9FC6373A2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447801"/>
            <a:ext cx="660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74" name="TextBox 1">
            <a:extLst>
              <a:ext uri="{FF2B5EF4-FFF2-40B4-BE49-F238E27FC236}">
                <a16:creationId xmlns:a16="http://schemas.microsoft.com/office/drawing/2014/main" id="{BDEFFA3F-EEF4-A280-D090-CD66DC37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2370139"/>
            <a:ext cx="934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eflate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D1AEAB-07D5-CE39-5F9E-6C51E03DD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2bJPG~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-1219200"/>
            <a:ext cx="12192000" cy="85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76200" y="-437585"/>
            <a:ext cx="472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cuối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nắng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nhảy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nhót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̀ lung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rạng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nắng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trời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Bỗng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trời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6896F-07DC-B89E-FBFC-164794514D2A}"/>
              </a:ext>
            </a:extLst>
          </p:cNvPr>
          <p:cNvSpPr txBox="1"/>
          <p:nvPr/>
        </p:nvSpPr>
        <p:spPr>
          <a:xfrm>
            <a:off x="533400" y="3048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3a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30480" y="-38100"/>
            <a:ext cx="12192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4953000" y="3886200"/>
            <a:ext cx="4800600" cy="1447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Khi</a:t>
            </a:r>
            <a:r>
              <a:rPr lang="en-US" sz="2000" i="1" dirty="0">
                <a:solidFill>
                  <a:schemeClr val="bg1"/>
                </a:solidFill>
              </a:rPr>
              <a:t> có </a:t>
            </a:r>
            <a:r>
              <a:rPr lang="en-US" sz="2000" i="1" dirty="0" err="1">
                <a:solidFill>
                  <a:schemeClr val="bg1"/>
                </a:solidFill>
              </a:rPr>
              <a:t>ánh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nắng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tôi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lóng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lánh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trông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đẹp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hẳn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lên</a:t>
            </a:r>
            <a:r>
              <a:rPr lang="en-US" sz="2000" i="1" dirty="0">
                <a:solidFill>
                  <a:schemeClr val="bg1"/>
                </a:solidFill>
              </a:rPr>
              <a:t>. </a:t>
            </a:r>
            <a:r>
              <a:rPr lang="en-US" sz="2000" i="1" dirty="0" err="1">
                <a:solidFill>
                  <a:schemeClr val="bg1"/>
                </a:solidFill>
              </a:rPr>
              <a:t>Thê</a:t>
            </a:r>
            <a:r>
              <a:rPr lang="en-US" sz="2000" i="1" dirty="0">
                <a:solidFill>
                  <a:schemeClr val="bg1"/>
                </a:solidFill>
              </a:rPr>
              <a:t>́ mà chị </a:t>
            </a:r>
            <a:r>
              <a:rPr lang="en-US" sz="2000" i="1" dirty="0" err="1">
                <a:solidFill>
                  <a:schemeClr val="bg1"/>
                </a:solidFill>
              </a:rPr>
              <a:t>che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nắng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của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tôi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80646-44B1-2BFF-E1FB-27B9BA38C24A}"/>
              </a:ext>
            </a:extLst>
          </p:cNvPr>
          <p:cNvSpPr txBox="1"/>
          <p:nvPr/>
        </p:nvSpPr>
        <p:spPr>
          <a:xfrm>
            <a:off x="152400" y="276274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Hồ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cuộn</a:t>
            </a:r>
            <a:r>
              <a:rPr lang="en-US" sz="3200" dirty="0">
                <a:solidFill>
                  <a:schemeClr val="bg1"/>
                </a:solidFill>
              </a:rPr>
              <a:t> song </a:t>
            </a:r>
            <a:r>
              <a:rPr lang="en-US" sz="3200" dirty="0" err="1">
                <a:solidFill>
                  <a:schemeClr val="bg1"/>
                </a:solidFill>
              </a:rPr>
              <a:t>nói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chị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mây</a:t>
            </a:r>
            <a:r>
              <a:rPr lang="en-US" sz="3200" dirty="0">
                <a:solidFill>
                  <a:schemeClr val="bg1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2a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70" y="-152400"/>
            <a:ext cx="1219200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9296400" y="76200"/>
            <a:ext cx="2743200" cy="2209800"/>
          </a:xfrm>
          <a:prstGeom prst="cloudCallout">
            <a:avLst>
              <a:gd name="adj1" fmla="val -63910"/>
              <a:gd name="adj2" fmla="val 50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bé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F7995-BD78-97B7-6C07-3B5E31A06FB5}"/>
              </a:ext>
            </a:extLst>
          </p:cNvPr>
          <p:cNvSpPr txBox="1"/>
          <p:nvPr/>
        </p:nvSpPr>
        <p:spPr>
          <a:xfrm>
            <a:off x="163286" y="103882"/>
            <a:ext cx="3331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3a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52400"/>
            <a:ext cx="12192000" cy="754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5181600" y="3962400"/>
            <a:ext cx="3429000" cy="1295400"/>
          </a:xfrm>
          <a:prstGeom prst="wedgeEllipseCallout">
            <a:avLst>
              <a:gd name="adj1" fmla="val -44935"/>
              <a:gd name="adj2" fmla="val 120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̀ chị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E5C66-85CD-2540-6E13-3D8D9970E7BF}"/>
              </a:ext>
            </a:extLst>
          </p:cNvPr>
          <p:cNvSpPr txBox="1"/>
          <p:nvPr/>
        </p:nvSpPr>
        <p:spPr>
          <a:xfrm>
            <a:off x="228600" y="2286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Hồ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đáp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lại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với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chị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mây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thế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nào</a:t>
            </a:r>
            <a:r>
              <a:rPr lang="en-US" sz="3200" dirty="0">
                <a:solidFill>
                  <a:schemeClr val="bg2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3b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60" y="-15241"/>
            <a:ext cx="12258040" cy="72220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Callout 2"/>
          <p:cNvSpPr/>
          <p:nvPr/>
        </p:nvSpPr>
        <p:spPr>
          <a:xfrm rot="450228">
            <a:off x="5921142" y="2496010"/>
            <a:ext cx="2189201" cy="2133600"/>
          </a:xfrm>
          <a:prstGeom prst="wedgeEllipseCallout">
            <a:avLst>
              <a:gd name="adj1" fmla="val -42387"/>
              <a:gd name="adj2" fmla="val 100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Chị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có chị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tưới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xuống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chết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mất</a:t>
            </a:r>
            <a:r>
              <a:rPr lang="en-US" sz="2000" dirty="0"/>
              <a:t>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8534400" y="2514600"/>
            <a:ext cx="2469508" cy="2362200"/>
          </a:xfrm>
          <a:prstGeom prst="cloudCallout">
            <a:avLst>
              <a:gd name="adj1" fmla="val -56078"/>
              <a:gd name="adj2" fmla="val 58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sẽ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chết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mất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vì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thiếu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A8D83-03AA-5270-FCB3-3960268B15A8}"/>
              </a:ext>
            </a:extLst>
          </p:cNvPr>
          <p:cNvSpPr txBox="1"/>
          <p:nvPr/>
        </p:nvSpPr>
        <p:spPr>
          <a:xfrm>
            <a:off x="10160" y="0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2"/>
                </a:solidFill>
              </a:rPr>
              <a:t>Hồ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nước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đã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cầu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cứu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chị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mây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như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thế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nào</a:t>
            </a:r>
            <a:r>
              <a:rPr lang="en-US" sz="26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F3338-037C-DD6B-C55D-848CC8B8EABC}"/>
              </a:ext>
            </a:extLst>
          </p:cNvPr>
          <p:cNvSpPr txBox="1"/>
          <p:nvPr/>
        </p:nvSpPr>
        <p:spPr>
          <a:xfrm>
            <a:off x="10160" y="1066800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2"/>
                </a:solidFill>
              </a:rPr>
              <a:t>Bầy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tôm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cá</a:t>
            </a:r>
            <a:r>
              <a:rPr lang="en-US" sz="2600" dirty="0">
                <a:solidFill>
                  <a:schemeClr val="bg2"/>
                </a:solidFill>
              </a:rPr>
              <a:t> than </a:t>
            </a:r>
            <a:r>
              <a:rPr lang="en-US" sz="2600" dirty="0" err="1">
                <a:solidFill>
                  <a:schemeClr val="bg2"/>
                </a:solidFill>
              </a:rPr>
              <a:t>vãn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ra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err="1">
                <a:solidFill>
                  <a:schemeClr val="bg2"/>
                </a:solidFill>
              </a:rPr>
              <a:t>sao</a:t>
            </a:r>
            <a:r>
              <a:rPr lang="en-US" sz="2600" dirty="0">
                <a:solidFill>
                  <a:schemeClr val="bg2"/>
                </a:solidFill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4a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2000" cy="68139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Callout 2"/>
          <p:cNvSpPr/>
          <p:nvPr/>
        </p:nvSpPr>
        <p:spPr>
          <a:xfrm>
            <a:off x="5181600" y="3733800"/>
            <a:ext cx="2590800" cy="1905000"/>
          </a:xfrm>
          <a:prstGeom prst="cloudCallout">
            <a:avLst>
              <a:gd name="adj1" fmla="val -29695"/>
              <a:gd name="adj2" fmla="val 77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chị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chị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Mâ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ctr"/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6934200" y="5257800"/>
            <a:ext cx="457200" cy="762000"/>
          </a:xfrm>
          <a:prstGeom prst="cloudCallout">
            <a:avLst>
              <a:gd name="adj1" fmla="val -54679"/>
              <a:gd name="adj2" fmla="val 60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  <a:p>
            <a:pPr algn="ctr"/>
            <a:r>
              <a:rPr lang="en-US" dirty="0"/>
              <a:t>..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3962400" y="5105400"/>
            <a:ext cx="304800" cy="533400"/>
          </a:xfrm>
          <a:prstGeom prst="cloudCallout">
            <a:avLst>
              <a:gd name="adj1" fmla="val -20833"/>
              <a:gd name="adj2" fmla="val 107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9209A-B8B3-3954-959F-6BEA1113CB90}"/>
              </a:ext>
            </a:extLst>
          </p:cNvPr>
          <p:cNvSpPr txBox="1"/>
          <p:nvPr/>
        </p:nvSpPr>
        <p:spPr>
          <a:xfrm>
            <a:off x="76200" y="0"/>
            <a:ext cx="459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Hồ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rối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rít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cảm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chị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mây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thế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nào</a:t>
            </a:r>
            <a:r>
              <a:rPr lang="en-US" sz="3200" dirty="0">
                <a:solidFill>
                  <a:schemeClr val="bg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4b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66039" y="-82709"/>
            <a:ext cx="12115800" cy="704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043b~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605" y="-447040"/>
            <a:ext cx="5612789" cy="3886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429482">
            <a:off x="8661484" y="-125692"/>
            <a:ext cx="3014159" cy="2228309"/>
          </a:xfrm>
          <a:prstGeom prst="cloudCallout">
            <a:avLst>
              <a:gd name="adj1" fmla="val -126825"/>
              <a:gd name="adj2" fmla="val 13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bé,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tóp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dần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0C7E5-3615-C643-BBFC-2511B5D1D0F2}"/>
              </a:ext>
            </a:extLst>
          </p:cNvPr>
          <p:cNvSpPr txBox="1"/>
          <p:nvPr/>
        </p:nvSpPr>
        <p:spPr>
          <a:xfrm>
            <a:off x="111759" y="0"/>
            <a:ext cx="4182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Chị</a:t>
            </a:r>
            <a:r>
              <a:rPr lang="en-US" sz="2400" dirty="0">
                <a:solidFill>
                  <a:schemeClr val="bg2"/>
                </a:solidFill>
              </a:rPr>
              <a:t>  </a:t>
            </a:r>
            <a:r>
              <a:rPr lang="en-US" sz="2400" dirty="0" err="1">
                <a:solidFill>
                  <a:schemeClr val="bg2"/>
                </a:solidFill>
              </a:rPr>
              <a:t>Mây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đã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sà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xuống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hồ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nước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và</a:t>
            </a:r>
            <a:r>
              <a:rPr lang="en-US" sz="2400" dirty="0">
                <a:solidFill>
                  <a:schemeClr val="bg2"/>
                </a:solidFill>
              </a:rPr>
              <a:t>  </a:t>
            </a:r>
            <a:r>
              <a:rPr lang="en-US" sz="2400" dirty="0" err="1">
                <a:solidFill>
                  <a:schemeClr val="bg2"/>
                </a:solidFill>
              </a:rPr>
              <a:t>khẽ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nói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điều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gì</a:t>
            </a:r>
            <a:r>
              <a:rPr lang="en-US" sz="2400" dirty="0">
                <a:solidFill>
                  <a:schemeClr val="bg2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2a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A25E0-6B72-A396-121D-6AB89E3F86EC}"/>
              </a:ext>
            </a:extLst>
          </p:cNvPr>
          <p:cNvSpPr txBox="1"/>
          <p:nvPr/>
        </p:nvSpPr>
        <p:spPr>
          <a:xfrm>
            <a:off x="0" y="-25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Hơi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nước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lên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làm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cho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những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đám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mây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như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thế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nào</a:t>
            </a:r>
            <a:r>
              <a:rPr lang="en-US" sz="2400" dirty="0">
                <a:solidFill>
                  <a:schemeClr val="bg2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D1AEAB-07D5-CE39-5F9E-6C51E03DD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82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2bJPG~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khung-anh-dep1">
            <a:extLst>
              <a:ext uri="{FF2B5EF4-FFF2-40B4-BE49-F238E27FC236}">
                <a16:creationId xmlns:a16="http://schemas.microsoft.com/office/drawing/2014/main" id="{40CDC773-A3A5-7A4F-C592-04BB22AA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0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>
            <a:extLst>
              <a:ext uri="{FF2B5EF4-FFF2-40B4-BE49-F238E27FC236}">
                <a16:creationId xmlns:a16="http://schemas.microsoft.com/office/drawing/2014/main" id="{7D772479-5916-18F6-6BD2-60695B90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447801"/>
            <a:ext cx="660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0420" name="TextBox 1">
            <a:extLst>
              <a:ext uri="{FF2B5EF4-FFF2-40B4-BE49-F238E27FC236}">
                <a16:creationId xmlns:a16="http://schemas.microsoft.com/office/drawing/2014/main" id="{3F760639-98C2-786D-285D-97A8D9BC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217" y="2356847"/>
            <a:ext cx="10058400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eaLnBrk="1" hangingPunct="1"/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6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63DD442E-115F-73B8-9C68-DABD6480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930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23AADC2B-ACBB-7016-04D4-EA53A821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181600"/>
            <a:ext cx="1828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 descr="anim1690[1][1]">
            <a:extLst>
              <a:ext uri="{FF2B5EF4-FFF2-40B4-BE49-F238E27FC236}">
                <a16:creationId xmlns:a16="http://schemas.microsoft.com/office/drawing/2014/main" id="{129D56DE-5A68-CDE3-C312-603845B0D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6248400"/>
            <a:ext cx="680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:a16="http://schemas.microsoft.com/office/drawing/2014/main" id="{69F0B399-7C83-69CF-43C0-621253456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50292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070" name="AutoShape 6">
            <a:extLst>
              <a:ext uri="{FF2B5EF4-FFF2-40B4-BE49-F238E27FC236}">
                <a16:creationId xmlns:a16="http://schemas.microsoft.com/office/drawing/2014/main" id="{B7DB6ED9-4CE9-B61C-359B-C2475E21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071" name="AutoShape 7">
            <a:extLst>
              <a:ext uri="{FF2B5EF4-FFF2-40B4-BE49-F238E27FC236}">
                <a16:creationId xmlns:a16="http://schemas.microsoft.com/office/drawing/2014/main" id="{C4832222-530A-2298-F94E-4FA7D87EA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0400" y="1524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072" name="AutoShape 8">
            <a:extLst>
              <a:ext uri="{FF2B5EF4-FFF2-40B4-BE49-F238E27FC236}">
                <a16:creationId xmlns:a16="http://schemas.microsoft.com/office/drawing/2014/main" id="{B5D65921-9E6A-45BA-5B00-37B310853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1" y="9906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3" name="AutoShape 9">
            <a:extLst>
              <a:ext uri="{FF2B5EF4-FFF2-40B4-BE49-F238E27FC236}">
                <a16:creationId xmlns:a16="http://schemas.microsoft.com/office/drawing/2014/main" id="{35FE1C19-2629-D83A-08D4-6D9E26E3A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1" y="6858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4" name="AutoShape 10">
            <a:extLst>
              <a:ext uri="{FF2B5EF4-FFF2-40B4-BE49-F238E27FC236}">
                <a16:creationId xmlns:a16="http://schemas.microsoft.com/office/drawing/2014/main" id="{8A075DE0-7FFE-681A-3B36-1169CE75A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1" y="8382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5" name="AutoShape 11">
            <a:extLst>
              <a:ext uri="{FF2B5EF4-FFF2-40B4-BE49-F238E27FC236}">
                <a16:creationId xmlns:a16="http://schemas.microsoft.com/office/drawing/2014/main" id="{9661BA5C-D581-4A7F-0524-71112131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11430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6" name="AutoShape 12">
            <a:extLst>
              <a:ext uri="{FF2B5EF4-FFF2-40B4-BE49-F238E27FC236}">
                <a16:creationId xmlns:a16="http://schemas.microsoft.com/office/drawing/2014/main" id="{3BDA3C0C-CE80-7178-B249-68A726231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457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7" name="AutoShape 13">
            <a:extLst>
              <a:ext uri="{FF2B5EF4-FFF2-40B4-BE49-F238E27FC236}">
                <a16:creationId xmlns:a16="http://schemas.microsoft.com/office/drawing/2014/main" id="{34B6C846-4E3A-C6B5-6A80-8EEB8118D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1" y="35814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8" name="AutoShape 14">
            <a:extLst>
              <a:ext uri="{FF2B5EF4-FFF2-40B4-BE49-F238E27FC236}">
                <a16:creationId xmlns:a16="http://schemas.microsoft.com/office/drawing/2014/main" id="{EDBD4DE8-2DD0-B0A1-C918-0B306B84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1" y="41910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79" name="AutoShape 15">
            <a:extLst>
              <a:ext uri="{FF2B5EF4-FFF2-40B4-BE49-F238E27FC236}">
                <a16:creationId xmlns:a16="http://schemas.microsoft.com/office/drawing/2014/main" id="{74EE8F4D-EE33-3AE0-0661-22171C40B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1" y="45720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0" name="AutoShape 16">
            <a:extLst>
              <a:ext uri="{FF2B5EF4-FFF2-40B4-BE49-F238E27FC236}">
                <a16:creationId xmlns:a16="http://schemas.microsoft.com/office/drawing/2014/main" id="{80BA66D5-B8DA-F478-0909-50FDC5E58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1" name="AutoShape 17">
            <a:extLst>
              <a:ext uri="{FF2B5EF4-FFF2-40B4-BE49-F238E27FC236}">
                <a16:creationId xmlns:a16="http://schemas.microsoft.com/office/drawing/2014/main" id="{F8908852-5B79-0CEA-9ED9-7D446A3D7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41910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2" name="AutoShape 18">
            <a:extLst>
              <a:ext uri="{FF2B5EF4-FFF2-40B4-BE49-F238E27FC236}">
                <a16:creationId xmlns:a16="http://schemas.microsoft.com/office/drawing/2014/main" id="{EF8A0014-6DD9-4C71-46FE-978BA604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1" y="37338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3" name="AutoShape 19">
            <a:extLst>
              <a:ext uri="{FF2B5EF4-FFF2-40B4-BE49-F238E27FC236}">
                <a16:creationId xmlns:a16="http://schemas.microsoft.com/office/drawing/2014/main" id="{21963D37-4F21-6656-FFA6-146F00EB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601" y="41910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4" name="AutoShape 20">
            <a:extLst>
              <a:ext uri="{FF2B5EF4-FFF2-40B4-BE49-F238E27FC236}">
                <a16:creationId xmlns:a16="http://schemas.microsoft.com/office/drawing/2014/main" id="{9CBF3385-748A-C267-48A0-75B00AE54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1" y="4191000"/>
            <a:ext cx="514351" cy="44026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5" name="AutoShape 21">
            <a:extLst>
              <a:ext uri="{FF2B5EF4-FFF2-40B4-BE49-F238E27FC236}">
                <a16:creationId xmlns:a16="http://schemas.microsoft.com/office/drawing/2014/main" id="{479A09D7-0A17-0383-AC73-26A393D2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0" y="4648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6" name="AutoShape 22">
            <a:extLst>
              <a:ext uri="{FF2B5EF4-FFF2-40B4-BE49-F238E27FC236}">
                <a16:creationId xmlns:a16="http://schemas.microsoft.com/office/drawing/2014/main" id="{5B6D3BFC-487C-7F7D-8D20-01217933C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087" name="AutoShape 23">
            <a:extLst>
              <a:ext uri="{FF2B5EF4-FFF2-40B4-BE49-F238E27FC236}">
                <a16:creationId xmlns:a16="http://schemas.microsoft.com/office/drawing/2014/main" id="{5C011CEA-2532-0BE9-91F1-AEA32A4A8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1336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088" name="AutoShape 24">
            <a:extLst>
              <a:ext uri="{FF2B5EF4-FFF2-40B4-BE49-F238E27FC236}">
                <a16:creationId xmlns:a16="http://schemas.microsoft.com/office/drawing/2014/main" id="{E6673DF8-60FF-4CC0-C863-DE228946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9906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089" name="AutoShape 25">
            <a:extLst>
              <a:ext uri="{FF2B5EF4-FFF2-40B4-BE49-F238E27FC236}">
                <a16:creationId xmlns:a16="http://schemas.microsoft.com/office/drawing/2014/main" id="{5E18A109-05B1-BA85-5C13-8EF224C91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362200"/>
            <a:ext cx="3048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1466" name="Picture 26" descr="star_taking_a_bow_hg_clr">
            <a:extLst>
              <a:ext uri="{FF2B5EF4-FFF2-40B4-BE49-F238E27FC236}">
                <a16:creationId xmlns:a16="http://schemas.microsoft.com/office/drawing/2014/main" id="{A4933032-AB50-AF74-4025-4A04B9C78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267200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7" name="Picture 27" descr="star_taking_a_bow_hg_clr">
            <a:extLst>
              <a:ext uri="{FF2B5EF4-FFF2-40B4-BE49-F238E27FC236}">
                <a16:creationId xmlns:a16="http://schemas.microsoft.com/office/drawing/2014/main" id="{63DA54BD-6F07-0E6F-614A-5123302A06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568701"/>
            <a:ext cx="27432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8" name="Picture 28" descr="star_taking_a_bow_hg_clr">
            <a:extLst>
              <a:ext uri="{FF2B5EF4-FFF2-40B4-BE49-F238E27FC236}">
                <a16:creationId xmlns:a16="http://schemas.microsoft.com/office/drawing/2014/main" id="{755369F3-FE1C-5A6C-FFAB-CBDD52F1A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2438400" cy="163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9" name="WordArt 29">
            <a:extLst>
              <a:ext uri="{FF2B5EF4-FFF2-40B4-BE49-F238E27FC236}">
                <a16:creationId xmlns:a16="http://schemas.microsoft.com/office/drawing/2014/main" id="{B7229C82-FDBD-CC98-61C6-A3D624D870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1204384"/>
            <a:ext cx="9855200" cy="365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4800" b="1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kết thúc.</a:t>
            </a:r>
          </a:p>
          <a:p>
            <a:r>
              <a:rPr lang="en-US" sz="4800" b="1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46FA42-B8D9-9C1A-5820-AD45DD6E5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12"/>
          <a:stretch/>
        </p:blipFill>
        <p:spPr>
          <a:xfrm>
            <a:off x="0" y="0"/>
            <a:ext cx="12192000" cy="6781800"/>
          </a:xfrm>
        </p:spPr>
      </p:pic>
    </p:spTree>
    <p:extLst>
      <p:ext uri="{BB962C8B-B14F-4D97-AF65-F5344CB8AC3E}">
        <p14:creationId xmlns:p14="http://schemas.microsoft.com/office/powerpoint/2010/main" val="21572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5098F-3832-D6FE-5955-92CF4F8F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8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C2B90-2172-A169-734B-680810EB2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20320" y="137160"/>
            <a:ext cx="1219200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8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EC43CA-2693-09E8-4707-5D0AF4BA8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74863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BC6B90-01DA-B5FD-504C-4D0ED573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636E4A-22C3-240E-EE16-5D006B24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6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514</TotalTime>
  <Words>301</Words>
  <Application>Microsoft Office PowerPoint</Application>
  <PresentationFormat>Widescreen</PresentationFormat>
  <Paragraphs>41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Constantia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MrChinh</dc:creator>
  <cp:lastModifiedBy>DELL</cp:lastModifiedBy>
  <cp:revision>48</cp:revision>
  <dcterms:created xsi:type="dcterms:W3CDTF">2015-03-27T16:27:35Z</dcterms:created>
  <dcterms:modified xsi:type="dcterms:W3CDTF">2024-04-16T16:51:21Z</dcterms:modified>
</cp:coreProperties>
</file>