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832656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2371" y="5032141"/>
            <a:ext cx="643150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4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dê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2731</TotalTime>
  <Words>113</Words>
  <Application>Microsoft Office PowerPoint</Application>
  <PresentationFormat>On-screen Show (4:3)</PresentationFormat>
  <Paragraphs>26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MinhThangPC.VN</cp:lastModifiedBy>
  <cp:revision>125</cp:revision>
  <dcterms:created xsi:type="dcterms:W3CDTF">2016-10-23T17:21:39Z</dcterms:created>
  <dcterms:modified xsi:type="dcterms:W3CDTF">2024-02-20T06:50:09Z</dcterms:modified>
</cp:coreProperties>
</file>