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6" r:id="rId3"/>
    <p:sldId id="280" r:id="rId4"/>
    <p:sldId id="270" r:id="rId5"/>
    <p:sldId id="277" r:id="rId6"/>
    <p:sldId id="278" r:id="rId7"/>
    <p:sldId id="279" r:id="rId8"/>
    <p:sldId id="271" r:id="rId9"/>
    <p:sldId id="274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009900"/>
    <a:srgbClr val="FFFF00"/>
    <a:srgbClr val="FFFFCC"/>
    <a:srgbClr val="66FF66"/>
    <a:srgbClr val="FF33CC"/>
    <a:srgbClr val="00FFFF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>
      <p:cViewPr varScale="1">
        <p:scale>
          <a:sx n="80" d="100"/>
          <a:sy n="80" d="100"/>
        </p:scale>
        <p:origin x="37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AMNON\anh PTGT duong sat, duong hang khong\hinh nen 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33600" y="2078712"/>
            <a:ext cx="82296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endParaRPr lang="en-US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133600" y="2819400"/>
            <a:ext cx="7924800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MGN ( 4 - 5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4800" y="1023596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 </a:t>
            </a:r>
          </a:p>
        </p:txBody>
      </p:sp>
    </p:spTree>
    <p:extLst>
      <p:ext uri="{BB962C8B-B14F-4D97-AF65-F5344CB8AC3E}">
        <p14:creationId xmlns:p14="http://schemas.microsoft.com/office/powerpoint/2010/main" val="269743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MAMNON\anh PTGT duong sat, duong hang khong\HÌNH NỀN 6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359568" y="2819400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oanTauNhoXiu-V.A-26161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8668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9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581400" y="2133600"/>
            <a:ext cx="701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8/3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816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828800" y="2209800"/>
            <a:ext cx="10668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959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MNON\anh PTGT duong sat, duong hang khong\hinh nen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47800" y="2667000"/>
            <a:ext cx="8001000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83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55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54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91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MNON\anh PTGT duong sat, duong hang khong\hinh n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52600" y="2590800"/>
            <a:ext cx="9144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  <a:p>
            <a:pPr algn="ctr"/>
            <a:endParaRPr lang="en-US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pic>
        <p:nvPicPr>
          <p:cNvPr id="2" name="Nhạc Piano không lời nhẹ nhàng lãng mạn giúp thư giãn~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2148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MAMNON\anh PTGT duong sat, duong hang khong\hình nen 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057400" y="152400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 XÉT SẢN PHẨM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4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3880</TotalTime>
  <Words>91</Words>
  <Application>Microsoft Office PowerPoint</Application>
  <PresentationFormat>Widescreen</PresentationFormat>
  <Paragraphs>22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.VnAvantH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Administrator</cp:lastModifiedBy>
  <cp:revision>127</cp:revision>
  <dcterms:created xsi:type="dcterms:W3CDTF">2016-10-23T17:21:39Z</dcterms:created>
  <dcterms:modified xsi:type="dcterms:W3CDTF">2024-03-03T17:14:00Z</dcterms:modified>
</cp:coreProperties>
</file>