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>
      <p:cViewPr varScale="1">
        <p:scale>
          <a:sx n="68" d="100"/>
          <a:sy n="68" d="100"/>
        </p:scale>
        <p:origin x="65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32D8AB-6312-58C0-46A5-EE7A8CF26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832656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khéo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14400" y="1219200"/>
            <a:ext cx="103632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5 ô 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6557" y="5183189"/>
            <a:ext cx="689483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5 ô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Ai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xa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114</Words>
  <Application>Microsoft Office PowerPoint</Application>
  <PresentationFormat>Widescreen</PresentationFormat>
  <Paragraphs>25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126</cp:revision>
  <dcterms:created xsi:type="dcterms:W3CDTF">2016-10-23T17:21:39Z</dcterms:created>
  <dcterms:modified xsi:type="dcterms:W3CDTF">2024-02-20T06:47:45Z</dcterms:modified>
</cp:coreProperties>
</file>