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8" r:id="rId3"/>
    <p:sldMasterId id="2147483703" r:id="rId4"/>
    <p:sldMasterId id="2147483733" r:id="rId5"/>
    <p:sldMasterId id="2147483763" r:id="rId6"/>
    <p:sldMasterId id="2147483778" r:id="rId7"/>
    <p:sldMasterId id="2147483793" r:id="rId8"/>
    <p:sldMasterId id="2147483805" r:id="rId9"/>
  </p:sldMasterIdLst>
  <p:sldIdLst>
    <p:sldId id="279" r:id="rId10"/>
    <p:sldId id="305" r:id="rId11"/>
    <p:sldId id="321" r:id="rId12"/>
    <p:sldId id="306" r:id="rId13"/>
    <p:sldId id="296" r:id="rId14"/>
    <p:sldId id="297" r:id="rId15"/>
    <p:sldId id="302" r:id="rId16"/>
    <p:sldId id="316" r:id="rId17"/>
    <p:sldId id="315" r:id="rId18"/>
    <p:sldId id="298" r:id="rId19"/>
    <p:sldId id="274" r:id="rId20"/>
    <p:sldId id="275" r:id="rId21"/>
    <p:sldId id="282" r:id="rId22"/>
    <p:sldId id="314" r:id="rId23"/>
    <p:sldId id="301" r:id="rId24"/>
    <p:sldId id="281" r:id="rId25"/>
    <p:sldId id="317" r:id="rId26"/>
    <p:sldId id="320" r:id="rId27"/>
    <p:sldId id="319" r:id="rId28"/>
    <p:sldId id="288" r:id="rId29"/>
    <p:sldId id="290" r:id="rId30"/>
    <p:sldId id="312" r:id="rId31"/>
    <p:sldId id="313" r:id="rId32"/>
    <p:sldId id="311" r:id="rId33"/>
    <p:sldId id="291" r:id="rId34"/>
  </p:sldIdLst>
  <p:sldSz cx="9144000" cy="5143500" type="screen16x9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0000FF"/>
    <a:srgbClr val="FF0000"/>
    <a:srgbClr val="00FFFF"/>
    <a:srgbClr val="FFFF00"/>
    <a:srgbClr val="FF33CC"/>
    <a:srgbClr val="FFFFCC"/>
    <a:srgbClr val="66FF66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4660"/>
  </p:normalViewPr>
  <p:slideViewPr>
    <p:cSldViewPr>
      <p:cViewPr varScale="1">
        <p:scale>
          <a:sx n="84" d="100"/>
          <a:sy n="84" d="100"/>
        </p:scale>
        <p:origin x="788" y="5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1749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4893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773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679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524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572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517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537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155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15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345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018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1369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168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976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880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7397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55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C0120-E2A0-4161-BF9E-A12436A676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10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44561-3E3D-459E-91AB-D40CF48B11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821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DEB95-6537-4399-95F5-288C77FDD5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37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A68ED-7574-4A7D-8EC5-C6C2BC9A49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83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906E-EF5B-40D0-A0E1-A1A5B09C90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82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8955B-84A4-4C3D-84EB-953711C953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183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25ECB-D656-4999-AE56-F867F41425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14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64BFD-7114-41FC-8816-75B2A39662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59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C091C-EE2B-4EBD-89C0-D26765BAC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53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ACBD9-CBA0-4749-84E4-1E270488C7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19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DC16F-4471-4E87-9EC8-E2112F6877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82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68E12-4C18-43DB-95FD-86B32B7560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57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1" y="183357"/>
            <a:ext cx="8385175" cy="10739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1" y="1428750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6" y="1428750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1" y="3057525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8076" y="3057525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4683919"/>
            <a:ext cx="1901825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7376" y="4683919"/>
            <a:ext cx="1901825" cy="3571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6211A4-E113-492F-9412-A84369C0C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95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49996-98C6-47B3-B7B1-74795CB46D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58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FEBA3-2FEF-4399-BBDD-E10ED29840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300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3F6D1-ECBC-4F47-80EC-26D6ACE9F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92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32A1-600C-4CF9-B9B7-C74EC97F14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87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3687E-BA88-4828-B1AA-7A6E89ED38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41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4A3A-9602-43ED-8605-9E84BC1F93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95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522D2-E682-49D1-A43B-98670B6971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39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3B392-C28A-472A-BD6D-88AA99B89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061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48C5-18F0-4E92-A2B7-9D09129B7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0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94D62-E313-4613-927A-8CCEA4A935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75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DAE2-D15B-4350-9781-303203C3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2573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11D3A-AB73-440E-999A-D61C7E17E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809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92DEF-B9D1-4118-B91E-50B8BC62E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936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1" y="183357"/>
            <a:ext cx="8385175" cy="10739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1" y="1428750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6" y="1428750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1" y="3057525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8076" y="3057525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4683919"/>
            <a:ext cx="1901825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7376" y="4683919"/>
            <a:ext cx="1901825" cy="3571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CA6C6C-0E76-4F4F-AD03-6144A1F46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704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9E3F-B8ED-4DD5-91CB-C9D0278510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46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FEBA3-2FEF-4399-BBDD-E10ED29840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561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3F6D1-ECBC-4F47-80EC-26D6ACE9F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623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32A1-600C-4CF9-B9B7-C74EC97F14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70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3687E-BA88-4828-B1AA-7A6E89ED38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534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4A3A-9602-43ED-8605-9E84BC1F93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863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522D2-E682-49D1-A43B-98670B6971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95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3B392-C28A-472A-BD6D-88AA99B89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907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48C5-18F0-4E92-A2B7-9D09129B7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977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94D62-E313-4613-927A-8CCEA4A935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586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DAE2-D15B-4350-9781-303203C3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1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11D3A-AB73-440E-999A-D61C7E17E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822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92DEF-B9D1-4118-B91E-50B8BC62E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284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1" y="183357"/>
            <a:ext cx="8385175" cy="10739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1" y="1428750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6" y="1428750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1" y="3057525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8076" y="3057525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4683919"/>
            <a:ext cx="1901825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7376" y="4683919"/>
            <a:ext cx="1901825" cy="3571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CA6C6C-0E76-4F4F-AD03-6144A1F46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355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9E3F-B8ED-4DD5-91CB-C9D0278510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22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FEBA3-2FEF-4399-BBDD-E10ED29840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85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3F6D1-ECBC-4F47-80EC-26D6ACE9F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449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32A1-600C-4CF9-B9B7-C74EC97F14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934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3687E-BA88-4828-B1AA-7A6E89ED38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053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4A3A-9602-43ED-8605-9E84BC1F93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18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522D2-E682-49D1-A43B-98670B6971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72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3B392-C28A-472A-BD6D-88AA99B89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93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48C5-18F0-4E92-A2B7-9D09129B7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86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94D62-E313-4613-927A-8CCEA4A935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485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DAE2-D15B-4350-9781-303203C3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789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11D3A-AB73-440E-999A-D61C7E17E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523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92DEF-B9D1-4118-B91E-50B8BC62E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115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1" y="183357"/>
            <a:ext cx="8385175" cy="10739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1" y="1428750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6" y="1428750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1" y="3057525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8076" y="3057525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4683919"/>
            <a:ext cx="1901825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7376" y="4683919"/>
            <a:ext cx="1901825" cy="3571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CA6C6C-0E76-4F4F-AD03-6144A1F46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420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9E3F-B8ED-4DD5-91CB-C9D0278510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1746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FEBA3-2FEF-4399-BBDD-E10ED29840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751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3F6D1-ECBC-4F47-80EC-26D6ACE9F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24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32A1-600C-4CF9-B9B7-C74EC97F14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6266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3687E-BA88-4828-B1AA-7A6E89ED38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021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4A3A-9602-43ED-8605-9E84BC1F93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382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522D2-E682-49D1-A43B-98670B6971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124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3B392-C28A-472A-BD6D-88AA99B89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920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48C5-18F0-4E92-A2B7-9D09129B7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267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94D62-E313-4613-927A-8CCEA4A935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893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DAE2-D15B-4350-9781-303203C3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465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11D3A-AB73-440E-999A-D61C7E17E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430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92DEF-B9D1-4118-B91E-50B8BC62E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62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1" y="183357"/>
            <a:ext cx="8385175" cy="10739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1" y="1428750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6" y="1428750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1" y="3057525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8076" y="3057525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4683919"/>
            <a:ext cx="1901825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7376" y="4683919"/>
            <a:ext cx="1901825" cy="3571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CA6C6C-0E76-4F4F-AD03-6144A1F46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783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9E3F-B8ED-4DD5-91CB-C9D0278510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250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FEBA3-2FEF-4399-BBDD-E10ED29840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6545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3F6D1-ECBC-4F47-80EC-26D6ACE9F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196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32A1-600C-4CF9-B9B7-C74EC97F14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618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3687E-BA88-4828-B1AA-7A6E89ED38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393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4A3A-9602-43ED-8605-9E84BC1F93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422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522D2-E682-49D1-A43B-98670B6971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7893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3B392-C28A-472A-BD6D-88AA99B89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498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48C5-18F0-4E92-A2B7-9D09129B7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71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94D62-E313-4613-927A-8CCEA4A935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873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DAE2-D15B-4350-9781-303203C3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2584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11D3A-AB73-440E-999A-D61C7E17E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657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92DEF-B9D1-4118-B91E-50B8BC62E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865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1" y="183357"/>
            <a:ext cx="8385175" cy="10739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1" y="1428750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6" y="1428750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1" y="3057525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8076" y="3057525"/>
            <a:ext cx="3927475" cy="151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4683919"/>
            <a:ext cx="1901825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7376" y="4683919"/>
            <a:ext cx="1901825" cy="3571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CA6C6C-0E76-4F4F-AD03-6144A1F46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240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9E3F-B8ED-4DD5-91CB-C9D0278510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966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110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430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4091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31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0B4437-38CF-4B14-982A-0796F052BC5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01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D50EC9-1278-4DD6-875D-73947F8D8B2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0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D50EC9-1278-4DD6-875D-73947F8D8B2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1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D50EC9-1278-4DD6-875D-73947F8D8B2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7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D50EC9-1278-4DD6-875D-73947F8D8B2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8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D50EC9-1278-4DD6-875D-73947F8D8B2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3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5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3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1806"/>
            <a:ext cx="9144000" cy="543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EC86B4260ABE4D00AED24191244CEF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57450"/>
            <a:ext cx="174942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62000" y="342900"/>
            <a:ext cx="7543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D0D0D"/>
              </a:solidFill>
              <a:latin typeface=".VnTime" pitchFamily="34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371600" y="1200150"/>
            <a:ext cx="60198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endParaRPr lang="en-US" sz="3200" b="1" dirty="0">
              <a:solidFill>
                <a:srgbClr val="FF3300"/>
              </a:solidFill>
              <a:latin typeface=".VnTime" pitchFamily="34" charset="0"/>
            </a:endParaRPr>
          </a:p>
        </p:txBody>
      </p:sp>
      <p:pic>
        <p:nvPicPr>
          <p:cNvPr id="4102" name="Picture 7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43" y="2808103"/>
            <a:ext cx="1066800" cy="57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EC86B4260ABE4D00AED24191244CEF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-342900"/>
            <a:ext cx="14859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200" y="195501"/>
            <a:ext cx="62515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</a:p>
        </p:txBody>
      </p:sp>
      <p:sp>
        <p:nvSpPr>
          <p:cNvPr id="3" name="Rectangle 2"/>
          <p:cNvSpPr/>
          <p:nvPr/>
        </p:nvSpPr>
        <p:spPr>
          <a:xfrm>
            <a:off x="1391610" y="1072512"/>
            <a:ext cx="6438900" cy="688601"/>
          </a:xfrm>
          <a:prstGeom prst="rect">
            <a:avLst/>
          </a:prstGeom>
        </p:spPr>
        <p:txBody>
          <a:bodyPr wrap="square">
            <a:prstTxWarp prst="textChevronInverted">
              <a:avLst/>
            </a:prstTxWarp>
            <a:spAutoFit/>
          </a:bodyPr>
          <a:lstStyle/>
          <a:p>
            <a:pPr lvl="0" algn="ctr"/>
            <a:r>
              <a:rPr lang="en-US" sz="36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6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7887" y="1869384"/>
            <a:ext cx="76962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Ý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4 – 5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7037" y="3756845"/>
            <a:ext cx="6057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endParaRPr lang="en-US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911800" y="171450"/>
            <a:ext cx="7391400" cy="400050"/>
          </a:xfrm>
          <a:solidFill>
            <a:schemeClr val="bg1"/>
          </a:solidFill>
        </p:spPr>
        <p:txBody>
          <a:bodyPr>
            <a:noAutofit/>
          </a:bodyPr>
          <a:lstStyle/>
          <a:p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57800"/>
          </a:xfrm>
        </p:spPr>
      </p:pic>
      <p:sp>
        <p:nvSpPr>
          <p:cNvPr id="6" name="TextBox 5"/>
          <p:cNvSpPr txBox="1"/>
          <p:nvPr/>
        </p:nvSpPr>
        <p:spPr>
          <a:xfrm>
            <a:off x="3429001" y="22288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32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1841920"/>
            <a:ext cx="1295400" cy="625031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0"/>
            <a:ext cx="2362200" cy="10287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14600" y="685800"/>
            <a:ext cx="62484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5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2772446820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Tả bà ngoại-Văn lớp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" y="0"/>
            <a:ext cx="9131474" cy="513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6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data:image/jpeg;base64,/9j/4AAQSkZJRgABAQAAAQABAAD/2wBDAAkGBwgHBgkIBwgKCgkLDRYPDQwMDRsUFRAWIB0iIiAdHx8kKDQsJCYxJx8fLT0tMTU3Ojo6Iys/RD84QzQ5Ojf/2wBDAQoKCg0MDRoPDxo3JR8lNzc3Nzc3Nzc3Nzc3Nzc3Nzc3Nzc3Nzc3Nzc3Nzc3Nzc3Nzc3Nzc3Nzc3Nzc3Nzc3Nzf/wAARCACLALoDASIAAhEBAxEB/8QAHAABAAIDAQEBAAAAAAAAAAAAAAUGAQQHAwII/8QAPRAAAQMDAwIDBgQDBgcBAAAAAQIDBAAFERIhMQZBEyJRBxQyYXGBI5GhsTNCwRUWJFJygiU0Q2Jj4fDR/8QAGQEBAQEBAQEAAAAAAAAAAAAAAAECAwQF/8QAIhEBAQACAgICAgMAAAAAAAAAAAECERIhAzFBUQQTIjJC/9oADAMBAAIRAxEAPwDuNKUoFKUoMYpis0oMUoaUClKxQZpSlApSlApSlApSlApSlApSlApSlBmlKUClKUClKGgwohIyogAdzXgibEcGW5TCh6pcBrzukT3+3SYhWpvxmlN60kgpJGAQRX5Wsk+6m/G13GU4H1qXGV4zgJbcBwBk/MY9N6D9VuXGC38cyOn6uitR7qC0s/FPaUfRs6/2r8xRerkNNBE+Gvx0nCi2dIP1HY17f30h5H+EkY/1jag/Q0jriwx/48lxtGcFa2ykD7mp2BNi3CK3LgyG5EdwZQ62rKVD5Gvyw91RIuMhq321vHjrS2kvDIyTjOOO9bLHVt2tLr9qsc15pIc8BZQrZWk6QUj+UcnA9flQfqbalcd6f67ucK2MvPvqltJY8wf3UVDYYPJJPauk9KX1u/2puYlCW3QdDzSV6g2scgHAyPQ4oJmlZpQYpSlApSlApSlApSlBmlKUClKUClKUGDXJb57LIV59o0mbLmrjxJDKZKWWMJcW4CEr3IOADpJP/f2rrdRV8Pu4jz+PdXQXD/4leVefkMhX+0UHP1+yDpm8SJRkqnxpjb6vFUw8MOZ3SrCkkbgjOO4NaY9i/TCbobe1IuL2I5cecdfRlnVlLeAlIzk6jvt5PnXSpyvc7vFl4w1I/wAM96A7qQo/cKT/ALxXz09+PGeuTnxT3PGRvsloDS2N+PKAoj1UaD89TvZ9fOj7nLlPMKktR2VqhyIyCrxFkYSdO5BTnUc7DA5FUBl9yO4lxhRSpPBr9auf8dnvPokpbtTDfhqeQrBc3y4AeycBIKvlt61+aTZ482/XRaXkx7LFkLW5ISBhLRWdASO5VjCR/SpBudNyZ0iAQ8tKIDbgQHCjdbqjgJSOFEAlRGMAJ35wek+z6+s2nqiLa0TnH2ZmWnAtIAQvBKTsABuMcd6ovS1rm9a3ktW0tw7faWHFMNa90Ag6RjOVLUcFSvkfkKrbEp9p1MltZbktqDiFnlKwcg/YiqP2MKzUfYbm1eLNCuTONEplLoA7ZHFSFApSlArArNKDBpWaxQKUpQKyKUoFYzWax3oM1inah4oBOKgb51NYLe29HutwjpKmyFMatS1AjcBIyTt2G9QHtDvctLotNsfWysIDkhxA8wSeEg9icc+nzxjm7EWMkLE1xIWPN7snBcWVcZzxn6En9a8vk/JmOXHHv7dcfHubq9/3vtl/tKrAl8iW4pMdEp9GGnMH4wod9tknSSeNt6sqpv8AaVq94W0uPbmmcutkYU6oDdseiQdj6nbjnk8aBb0oddTbkF1xvwktqysEkgJA+eccc8VLWuRc0RF29lUhlDKVPFjSSUHOQo6ttlKCv6EVJ+Tj8r+r6V7qK63zqV+RZIclEazRXi27pQQl0jzOuLxuUhWAEj1SBnetNrpqTd2QlTT0Sww5KY8eMryvzJCwMuK7d9RP8qRpA5q1W1iFa2HLXFC/ET5U+L8byiDhZPfBVgAZ3PzJqwdUxHIdmWGP40KOW2cDZU2SdGsbcpClfZddP2/TNxkS3RFitrDMWXaobMeIyhSGFJSCtwE7nUdyCQD8yB2G/N777H+oE3aXItpgvQ3H1uNIS8UuJQpRIBBTjIzjntXbrJARbbRCgoACY7CG9vkAK3sD0rtj67Yqi+zCFdLFaRZrjBebbbUtxpwkaU6jkpJz6kkfU1bJ12h291pqW+hpToOgrOAcY78Dmt7FalxfiMNYmlvQ6oICVjOsngAdzztS+kfQckLGUBjB48xP64rxauSBNTBfLYlEFWhtWcD1Od6g7KxCuzslxlpTEVtweA2kKaVjjURngqBI7Edu9TsG1Q4Lzshhn8d3+I6okqV8snt8uK548re2um9ms1FQj7572ZDjgcQ+tvQFlOhIVhOAPVOFZ+fpXvZ3nH4KHHSVHUsJWcfiJCiEr228wAO3rXVlu0pSgVmsUoM0rGajpl0TGfLIjyHlBOfwWyrH1qW6ElWKhY/UsF0kLTIYA5LzKkY/MZrajXq1yt41yiOjjyPJOD+dOUEjXwtaEpJUoBI5Jrxflsssl1SxpH+XfJqpdUXtxp1pgoK3HMkMDdKAOVLAI1cjy7DcZ5AOcs5ism0L1Q64q8PzI8RbqHVpbDh+EqSnYYGTggbHvxyKjLtbrNY0e6yLwzJukjStxtONau4URvgZ9ammp02+syogmIQUrQHC04PEZTyQFDBycDgADORnk7TMOxwY7jll6ebU6vdb76NHPcuLBNfP8uu7ruu+Ns0r9qtLMpJGolvKSPMNsHI4+1W232dplGlCefKcDnfNV6L1Im0rKZM3p/zH4FTEJP2OasdrvBkFMlqOFRlbFcdxL6B8wUE4H1rhhMv9Yt5VLKtcJCWH5EZpaovnaUpIJbwO1RtwjF65WaEoErckLnSPTCRsD91AD/TU4SJC2kJUFIPnUQcjA/8A0/sa1IifH6kmP5yGWUsp+Xc/v+le7x49OFqaHFCcU7VDdUzpkK1KctzaFvFQSoqXjwkZ8y8cnSMnb9q9VuptziWcdQ22pa1BKEjJUTgAVTJan7xOZk/iJEgqZgoxgstH+I+R2URgDuNSeMqraYmO9QNIjPILcVkky3FbB3Sdk+mk/EfsMbnEpZ0e8vOXJaSA4AhhJHwNjj7ncn647Vz5c/TXpov6bDfbaGgG4ExPuhSlPlQ4Bls57ZCSn7irMDtVY65fhLskiO8+lt9GlxlZGQy6CC2o/wC4Dbk1AXL2kQ4bHhu+8KloQhTrLQS2EEjguLITzn8q1ykvGGre1xurDan4WU/xJGhw7jUnSo6T6jIG1SbYCRpSAANgB2FcaX7VIk19eiFJb9yT7yV++B4KA8pSAg8+cd6svTftDiXb8OC6iY7uSy04Q8AOcNuYKh/pJPyq8rvuJp0OsVG228xrg2ox1ZUnYp3BGOQQdwfkakUnO4ORWplL6RmlZpVHyr4TVKjT5z9ymuoBDjLpa8oGptJXsladwfhBB2wFD51diM1A3e2PpurF1t41PBosSGsgeK1uRuf5kqORk4wVetc/JLYsI0q7rd0L93AxkB5ITn7pWr9q9sSyFe8WmK6SMEtOg6vl5gP3rXZeZcQRdLe6zjBTrb14ON9wCAPvXrHlxJriWY88JcGdmljV9wfp3FZ2rSkyLfZYj89yzC3+EkqK1IbCAeBkpVgbkVzac0/c7wbHAufhXF1SZFwWptanEoI15140ggHYHATkADI36Z1NEE+1rhS0OvNeIhSkp28TSoKG4B2yB/65qpNzmJdzajQ0eDMmTXRciF+RKGkpUVZIGThTSfQasDaueV+mpEpbG4MWA0llEa2WmL5i46rzOqx53FqO+DnG+CeSeAaZcOtmlPaIMVdykpUCH5bJc8MEbFLQwlsDjB83cpxvUd1LKk9W9UOdN9PLeciNOkEvHJLichaicAlKSRjOdwSDxizW6yCweE3DS642lafEQ4ELDi0kjJwMk5yADsCBsCCSyswk5EnK9IRw+0C5JVLaiuMxT/D1tRhz6DG/J/Ic75iUXLqCwyxcJ1uKFKGFrYCW1KT3UNOUhQ+eP1rrPvNwdtrlxkBt2OhpSxqdHpwAkc9ux/rEK6dnSpLcUuOMMMpCVEhJ95dUgalEd0pClADurJ7A1nlyvWLWtfL26S65ZuKBpe8dKClDrjiQlaSc41YA+e+ANuTnIudkZLbLrih53nCtX/31zXE+qrJN6Iuq7rbAoW93MeS0oAktr20kD1GrGDsceuK6L0FfY5huxvfjNaa0hp4AlS0lKVJKhgYUUqSSNsHNdJZLvfTFm42PaF1U7YGY0S2hLlzmKPhN6CohA2JA2GckAZPqcHFc7h2GXLnJVerw7IU2fxVurLqEIP8ALrWc7knZOxJ22OasvtGbjO3G3324OORrfCHhqStkkvLUrZIwcn/7cb59Yky1XuGowZKZcRxr4ktZyrO7ZG2k8bHHasefyZz+vprDGfLVjR+oG7hcnYkoS7YYx93gITgrWPhB+4USc+bJ2Hf7Z9odwi22Y3ebQbVIiaUZcUSMEfF6fkTzjc1dbBGQyylTSFpBzuR6YGD+X6Vz/wBr5ehWMl/Hj3SYGNjkoZSCo432PlSPoT61cZlcZ91LrahTb1cOrZBafn/2ZZ1vaS4tSgFk53UBurg+UffHNdDsLXSbikyi5GuK8MsR58uOQ4XElIKCFjIUdSTx5tR9anujukrUvoWHFmRkPiUz4zqnEjJK98ccDIAz2AquWa1Wd8zIHTvu7sJDpw40lSVCQ2SUk5Ok88p3AxnG1ayswx2k7q4unpS5oLTbNrkaBiQyGkFQQcjCk4zjUBsRyKonUXs8ts9oT+lHFxbonK2mY4UWk44AcA8ihxnOM9u9Sds6el2i6S5UGOpqTJUlS/GdK2wS6lazjfGpOsbZGQNxmuiKVJfbAjoS0g/zKO/5dquGXPuFmnNOibzc+p7e8mRGLF7ty/BempSUrcWn4cjGkkZwoE/bcVf+j7jKuFoCri0hqay4pp9LZygqB2KdzsQQRvtnHNUO3GZE9sjEVUkra9zcHhgkISklZwE55ygHvnc+hF26Ss7lnNybWG0tvSy42hHYYAyfqAmtYz+XKJfWlipSldWSsYrNKDGBXjIisSUhMhlDg7a0g4r3pTQjjaIoUC34jZGNOlxWBjjbOK5d1o/c+lLku8qghxlREVhaNIQ2sgkrO3c6PukDO1dhNV/rmKq49JXeG0El12I4G+fixlP6gVi4S1ZlY5j7Fre47FuM6K4pMyRIWx4yhqIQEpUpZJ7kqA25PHG3QJ8OaIjceS00GG06Wy0NhtsPUbfKuUdBp6lc6dUrpe5x4zsWU4XWJA2fSpDZG4BxghXf710SC51k7DbRc2BJeURqSwENIAB5Kzgk/JKQNua5Z47laxffhuOw3GEuJaU44kqJVjYEnYemoA7+uOK+IsWIJiXveXHpAQUpcKioY2zjgYzgnOTit9u3yZ/va5CUqVG1stpA2WSkZH0GcfVJqSj2svNMvNXGWkfEkEpJSdxjjtkiuGHjz323cppVOqIkef05dSlTnvBjq0qWhWnOCpJKsYOFJAwNh961/Z/bfCsLHiIDkhAVHeS3ukaFrCACdsjg4HKfzz7SlGzWhyLGnLKpKFAtajgA5AOCT/MobbDAPYVY+kbM+501AclynUOPspdcbQMAFQz3yQcHtwc16MMerNMW/LZjF1yK7EfiofjhOhbLhyAfTBGcfb6VVLd0wz08t5+F4sIOFC3AqS4+AlK8nOpI0kpynJ9eRV6VYwrOqXIUTglRcOcg5G+ex/c+tagsqHlPtuJdbDhKXFokLV4ieATxg45+25q2XWk3N7Uqd091n/a81+y31AbfcUpuO8482E+Yko+EpGygQQQT9BVb6/sfXSbR711C8zNiwnfF1tuhQTkacjCEq077543PFdrTbSkg+9PZCtWdXfTp/avmVakS462Jbq3mnElK21nKVA8gjvXSdTSOcMS+tLzGbHSyYCLRpQlhbi8KCSgE6gc4wSU/CcEfKtzorp3qaNeH5fUdzDuhGhiOysFKVHOVKwkDYYwN+ax1Au7dFKKrPYoztlAypVvTpdaHfU2MZG53B+ZxXrZfan0yYo8V4tP7haVrAOc7/GQefWueXU1YsWiFCltSXvx8pQoAZGTjY4P27/v32pNwctkdxctoKbQD4a21Z1fIg8H/AN8VUJftPsbDzzsWU06pxCdDYWFkqG3Deonb6VpR7X1D1y40/d23bdaivUpLydD60YI0pSM6Uk875I7niufj8cw6xW3fttezph29dSXPql9J8P8A5WMspI8QcqI9U5Ox/qDXSQB6Vr2+FHt8NqJDaDTDSQlCB2A/f6mtmvTJqaYpSlKoUpSgUpSgweK1ZDKl5GlJBG4IyK26wRmg4XcoUv2c9V++xmC7aZKj4YCRpRn+TthSd8D/AC+p3HTLN1LAu0Bc2NNSpttJUtGRqTjkfXtipm5Wti4RnI0ltt1hwYW24nKVD6VQpfsykRZapPT1wVG1bKZcOxGOMjkfJQVXO497jW/tcbew7HgtanNCl5ccGeFKJUf1JrSnXJFujy5CHUqjoGsq1gNgk4I1H6ZwMn86rTXSnW5X+JdoqQdirS2rA7f9LtW0x7N5U2Sl7qW+yJyE7hhvKEn6nP7AVnhlTas2y2yOuupFzZSVLtMZzLq1o2kkZASM7Y7Y3wknO6q7AwhenzagPTNZgQY1vitRYTCGI7SdKG2xhKQPlWzXTHGSaS3bz0Jx3/M18qbWVbqyPTNe1KukefhJ+f5mhaT6frXpSqNdcRpwELQFA9jxUU90d02+4XJFhtjrh5W5EbUT9yKnaUGlHtFujJCY0GM0lOwDbSRj9K20oSkYSMD5V9UoFKUoFKUoFKUoFKUoFKUoFKUoFKUoFKUoFKUoFKUoFKUoFKUoFKUoFKUoP//Z"/>
          <p:cNvSpPr>
            <a:spLocks noChangeAspect="1" noChangeArrowheads="1"/>
          </p:cNvSpPr>
          <p:nvPr/>
        </p:nvSpPr>
        <p:spPr bwMode="auto">
          <a:xfrm>
            <a:off x="63501" y="-365522"/>
            <a:ext cx="1362075" cy="76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4" name="Picture 2" descr="Đột ngột ngất xỉu là biểu hiện của bệnh gì, có nguy hiểm không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" y="-3132"/>
            <a:ext cx="9123123" cy="566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81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re truck parked in front of a white car driving down a street&#10;&#10;Description automatically generated">
            <a:extLst>
              <a:ext uri="{FF2B5EF4-FFF2-40B4-BE49-F238E27FC236}">
                <a16:creationId xmlns:a16="http://schemas.microsoft.com/office/drawing/2014/main" id="{59867177-8801-4BF6-B9AE-1E7CDABC1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34"/>
            <a:ext cx="9144000" cy="48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92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1841920"/>
            <a:ext cx="1295400" cy="625031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0"/>
            <a:ext cx="2362200" cy="10287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14600" y="685800"/>
            <a:ext cx="62484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115</a:t>
            </a:r>
          </a:p>
        </p:txBody>
      </p:sp>
    </p:spTree>
    <p:extLst>
      <p:ext uri="{BB962C8B-B14F-4D97-AF65-F5344CB8AC3E}">
        <p14:creationId xmlns:p14="http://schemas.microsoft.com/office/powerpoint/2010/main" val="3805515196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i phạm còn đánh Cảnh sát 113 - Báo Người lao độ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267200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Đội chữa cháy KCN VSIP trang bị thêm 2 xe chữa cháy mới - Báo Bình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" y="1428750"/>
            <a:ext cx="4267200" cy="177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112, 113, 114, 115 là gì? Tổng hợp các số điện thoại khẩn cấp tại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200400"/>
            <a:ext cx="44196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572000" y="457200"/>
            <a:ext cx="1524000" cy="4572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593921" y="1943100"/>
            <a:ext cx="1524000" cy="4572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621061" y="3765245"/>
            <a:ext cx="1524000" cy="4572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00800" y="104347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</a:rPr>
              <a:t>113</a:t>
            </a:r>
          </a:p>
        </p:txBody>
      </p:sp>
      <p:sp>
        <p:nvSpPr>
          <p:cNvPr id="7" name="Rectangle 6"/>
          <p:cNvSpPr/>
          <p:nvPr/>
        </p:nvSpPr>
        <p:spPr>
          <a:xfrm>
            <a:off x="6546629" y="3405223"/>
            <a:ext cx="21467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115</a:t>
            </a:r>
          </a:p>
        </p:txBody>
      </p:sp>
      <p:sp>
        <p:nvSpPr>
          <p:cNvPr id="8" name="Rectangle 7"/>
          <p:cNvSpPr/>
          <p:nvPr/>
        </p:nvSpPr>
        <p:spPr>
          <a:xfrm>
            <a:off x="6546629" y="1713916"/>
            <a:ext cx="21467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491741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chsi.vn\Downloads\IMG_20210325_064307_4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6" y="0"/>
            <a:ext cx="91179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653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echsi.vn\Downloads\IMG_20210325_065900_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78167" cy="527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083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Techsi.vn\Downloads\IMG_20210325_064303_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36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hát thiếu nhi cho bé - Bé tập đếm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90" y="742950"/>
            <a:ext cx="9144000" cy="438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53919" y="1"/>
            <a:ext cx="51651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TC: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nhúc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nhích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ạc cho bé tập đếm - một con vị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9.1406" end="5426.1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1714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51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4502"/>
            <a:ext cx="9144000" cy="55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5099" y="2225501"/>
            <a:ext cx="5493812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Trò chơi 1: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“</a:t>
            </a:r>
            <a:r>
              <a:rPr lang="en-US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Ai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nhanh</a:t>
            </a:r>
            <a:r>
              <a:rPr lang="en-US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nhất</a:t>
            </a:r>
            <a:r>
              <a:rPr lang="vi-VN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”</a:t>
            </a:r>
            <a:endParaRPr lang="en-US" sz="5400" b="1" dirty="0">
              <a:ln w="31550" cmpd="sng">
                <a:gradFill>
                  <a:gsLst>
                    <a:gs pos="70000">
                      <a:srgbClr val="2D2D8A">
                        <a:shade val="50000"/>
                        <a:satMod val="190000"/>
                      </a:srgbClr>
                    </a:gs>
                    <a:gs pos="0">
                      <a:srgbClr val="2D2D8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E016BA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ATG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9574" y="39433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6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52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9699" name="Content Placeholder 3" descr="untitled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42900"/>
            <a:ext cx="8153400" cy="4800600"/>
          </a:xfrm>
        </p:spPr>
      </p:pic>
      <p:sp>
        <p:nvSpPr>
          <p:cNvPr id="5" name="Rectangle 4"/>
          <p:cNvSpPr/>
          <p:nvPr/>
        </p:nvSpPr>
        <p:spPr>
          <a:xfrm>
            <a:off x="1295400" y="1581150"/>
            <a:ext cx="7620000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4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991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i phạm còn đánh Cảnh sát 113 - Báo Người lao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267200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Đội chữa cháy KCN VSIP trang bị thêm 2 xe chữa cháy mới - Báo Bình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" y="1428750"/>
            <a:ext cx="4267200" cy="177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112, 113, 114, 115 là gì? Tổng hợp các số điện thoại khẩn cấp tại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200400"/>
            <a:ext cx="44196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572000" y="457200"/>
            <a:ext cx="1524000" cy="4572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593921" y="1943100"/>
            <a:ext cx="1524000" cy="4572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621061" y="3765245"/>
            <a:ext cx="1524000" cy="4572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00800" y="104347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</a:rPr>
              <a:t>113</a:t>
            </a:r>
          </a:p>
        </p:txBody>
      </p:sp>
      <p:sp>
        <p:nvSpPr>
          <p:cNvPr id="7" name="Rectangle 6"/>
          <p:cNvSpPr/>
          <p:nvPr/>
        </p:nvSpPr>
        <p:spPr>
          <a:xfrm>
            <a:off x="6546629" y="3405223"/>
            <a:ext cx="21467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115</a:t>
            </a:r>
          </a:p>
        </p:txBody>
      </p:sp>
      <p:sp>
        <p:nvSpPr>
          <p:cNvPr id="8" name="Rectangle 7"/>
          <p:cNvSpPr/>
          <p:nvPr/>
        </p:nvSpPr>
        <p:spPr>
          <a:xfrm>
            <a:off x="6546629" y="1713916"/>
            <a:ext cx="21467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114</a:t>
            </a:r>
          </a:p>
        </p:txBody>
      </p:sp>
      <p:pic>
        <p:nvPicPr>
          <p:cNvPr id="2" name="sound2">
            <a:hlinkClick r:id="" action="ppaction://media"/>
            <a:extLst>
              <a:ext uri="{FF2B5EF4-FFF2-40B4-BE49-F238E27FC236}">
                <a16:creationId xmlns:a16="http://schemas.microsoft.com/office/drawing/2014/main" id="{F975E66E-438F-4071-95CA-C2C22CDF1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7380" y="4581290"/>
            <a:ext cx="487363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32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5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i phạm còn đánh Cảnh sát 113 - Báo Người lao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267200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Đội chữa cháy KCN VSIP trang bị thêm 2 xe chữa cháy mới - Báo Bình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" y="1428750"/>
            <a:ext cx="4267200" cy="177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112, 113, 114, 115 là gì? Tổng hợp các số điện thoại khẩn cấp tại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200400"/>
            <a:ext cx="44196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572000" y="457200"/>
            <a:ext cx="1524000" cy="4572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593921" y="1943100"/>
            <a:ext cx="1524000" cy="4572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621061" y="3765245"/>
            <a:ext cx="1524000" cy="4572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00800" y="104347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</a:rPr>
              <a:t>113</a:t>
            </a:r>
          </a:p>
        </p:txBody>
      </p:sp>
      <p:sp>
        <p:nvSpPr>
          <p:cNvPr id="7" name="Rectangle 6"/>
          <p:cNvSpPr/>
          <p:nvPr/>
        </p:nvSpPr>
        <p:spPr>
          <a:xfrm>
            <a:off x="6546629" y="3405223"/>
            <a:ext cx="21467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115</a:t>
            </a:r>
          </a:p>
        </p:txBody>
      </p:sp>
      <p:sp>
        <p:nvSpPr>
          <p:cNvPr id="8" name="Rectangle 7"/>
          <p:cNvSpPr/>
          <p:nvPr/>
        </p:nvSpPr>
        <p:spPr>
          <a:xfrm>
            <a:off x="6546629" y="1713916"/>
            <a:ext cx="21467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114</a:t>
            </a:r>
          </a:p>
        </p:txBody>
      </p:sp>
      <p:pic>
        <p:nvPicPr>
          <p:cNvPr id="2" name="sound4">
            <a:hlinkClick r:id="" action="ppaction://media"/>
            <a:extLst>
              <a:ext uri="{FF2B5EF4-FFF2-40B4-BE49-F238E27FC236}">
                <a16:creationId xmlns:a16="http://schemas.microsoft.com/office/drawing/2014/main" id="{5D230706-3B08-4091-BF5F-331CE016B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4876" y="4399707"/>
            <a:ext cx="487363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96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i phạm còn đánh Cảnh sát 113 - Báo Người lao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267200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Đội chữa cháy KCN VSIP trang bị thêm 2 xe chữa cháy mới - Báo Bình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" y="1428750"/>
            <a:ext cx="4267200" cy="177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112, 113, 114, 115 là gì? Tổng hợp các số điện thoại khẩn cấp tại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200400"/>
            <a:ext cx="44196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572000" y="457200"/>
            <a:ext cx="1524000" cy="4572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593921" y="1943100"/>
            <a:ext cx="1524000" cy="4572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621061" y="3765245"/>
            <a:ext cx="1524000" cy="4572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00800" y="104347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</a:rPr>
              <a:t>113</a:t>
            </a:r>
          </a:p>
        </p:txBody>
      </p:sp>
      <p:sp>
        <p:nvSpPr>
          <p:cNvPr id="7" name="Rectangle 6"/>
          <p:cNvSpPr/>
          <p:nvPr/>
        </p:nvSpPr>
        <p:spPr>
          <a:xfrm>
            <a:off x="6546629" y="3405223"/>
            <a:ext cx="21467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115</a:t>
            </a:r>
          </a:p>
        </p:txBody>
      </p:sp>
      <p:sp>
        <p:nvSpPr>
          <p:cNvPr id="8" name="Rectangle 7"/>
          <p:cNvSpPr/>
          <p:nvPr/>
        </p:nvSpPr>
        <p:spPr>
          <a:xfrm>
            <a:off x="6546629" y="1713916"/>
            <a:ext cx="21467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114</a:t>
            </a:r>
          </a:p>
        </p:txBody>
      </p:sp>
      <p:pic>
        <p:nvPicPr>
          <p:cNvPr id="2" name="sound3">
            <a:hlinkClick r:id="" action="ppaction://media"/>
            <a:extLst>
              <a:ext uri="{FF2B5EF4-FFF2-40B4-BE49-F238E27FC236}">
                <a16:creationId xmlns:a16="http://schemas.microsoft.com/office/drawing/2014/main" id="{D5E3C29D-49F2-429F-A9D2-A56B01F18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76596" y="4503539"/>
            <a:ext cx="487363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9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3795" name="Picture 5" descr="hoa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143500"/>
            <a:ext cx="8229600" cy="1143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>
              <a:latin typeface=".VnTimeH" pitchFamily="34" charset="0"/>
            </a:endParaRPr>
          </a:p>
        </p:txBody>
      </p:sp>
      <p:pic>
        <p:nvPicPr>
          <p:cNvPr id="33797" name="Picture 9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548732" y="3585369"/>
            <a:ext cx="45720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0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7200"/>
            <a:ext cx="752475" cy="180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1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6" y="3336132"/>
            <a:ext cx="752475" cy="180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2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6" y="285750"/>
            <a:ext cx="752475" cy="180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3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0409">
            <a:off x="4504135" y="3656410"/>
            <a:ext cx="564356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4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0409">
            <a:off x="6561535" y="3656410"/>
            <a:ext cx="564356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5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8135" y="-922734"/>
            <a:ext cx="564356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6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56335" y="-922734"/>
            <a:ext cx="564356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8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657350"/>
            <a:ext cx="5334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9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16764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20" descr="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009775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Picture 21" descr="Picture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669" y="-400050"/>
            <a:ext cx="11660188" cy="577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752475" y="564356"/>
            <a:ext cx="76390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Buổi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học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đến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đây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kết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thúc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</a:p>
        </p:txBody>
      </p:sp>
      <p:sp>
        <p:nvSpPr>
          <p:cNvPr id="33811" name="WordArt 3" descr="N7"/>
          <p:cNvSpPr>
            <a:spLocks noChangeArrowheads="1" noChangeShapeType="1" noTextEdit="1"/>
          </p:cNvSpPr>
          <p:nvPr/>
        </p:nvSpPr>
        <p:spPr bwMode="auto">
          <a:xfrm>
            <a:off x="533400" y="2000250"/>
            <a:ext cx="8153400" cy="12573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blipFill dpi="0" rotWithShape="0">
                <a:blip r:embed="rId7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19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814"/>
            <a:ext cx="9163050" cy="544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8400" y="2914650"/>
            <a:ext cx="3886200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 3: 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 QUẢ  </a:t>
            </a:r>
          </a:p>
        </p:txBody>
      </p:sp>
      <p:grpSp>
        <p:nvGrpSpPr>
          <p:cNvPr id="2" name="Group 30"/>
          <p:cNvGrpSpPr/>
          <p:nvPr/>
        </p:nvGrpSpPr>
        <p:grpSpPr>
          <a:xfrm>
            <a:off x="-18164" y="-301814"/>
            <a:ext cx="9181214" cy="5886450"/>
            <a:chOff x="0" y="-914400"/>
            <a:chExt cx="9181214" cy="7848600"/>
          </a:xfrm>
        </p:grpSpPr>
        <p:pic>
          <p:nvPicPr>
            <p:cNvPr id="37898" name="Picture 10" descr="Hình ảnh có liên qua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914400"/>
              <a:ext cx="9181214" cy="7848600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762000" y="381000"/>
              <a:ext cx="7315200" cy="86177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* HĐ2: HOẠT ĐỘNG NHÓM 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4800" y="2057400"/>
              <a:ext cx="2913764" cy="108747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1:  </a:t>
              </a:r>
            </a:p>
            <a:p>
              <a:pPr algn="ctr"/>
              <a:r>
                <a:rPr 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113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80764" y="1981200"/>
              <a:ext cx="3124200" cy="102592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2: </a:t>
              </a:r>
            </a:p>
            <a:p>
              <a:pPr algn="ctr"/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115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5400000">
              <a:off x="3178692" y="2473749"/>
              <a:ext cx="2743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1761682" y="1122236"/>
              <a:ext cx="2773639" cy="9351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4549498" y="1107404"/>
              <a:ext cx="2998824" cy="87379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370964" y="3834605"/>
              <a:ext cx="3124200" cy="102592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3: </a:t>
              </a:r>
            </a:p>
            <a:p>
              <a:pPr algn="ctr"/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114</a:t>
              </a:r>
            </a:p>
          </p:txBody>
        </p:sp>
      </p:grpSp>
      <p:pic>
        <p:nvPicPr>
          <p:cNvPr id="3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0502" y="357187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37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nhsat11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286015" y="51435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32"/>
            <a:ext cx="4629150" cy="2487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1" y="2571750"/>
            <a:ext cx="4637501" cy="2571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553" y="2600325"/>
            <a:ext cx="4440738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954" y="-3914"/>
            <a:ext cx="4451046" cy="246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66836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31787"/>
            <a:ext cx="2286000" cy="1257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29000" y="1142999"/>
            <a:ext cx="5181600" cy="39395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5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113</a:t>
            </a:r>
          </a:p>
        </p:txBody>
      </p:sp>
    </p:spTree>
    <p:extLst>
      <p:ext uri="{BB962C8B-B14F-4D97-AF65-F5344CB8AC3E}">
        <p14:creationId xmlns:p14="http://schemas.microsoft.com/office/powerpoint/2010/main" val="45148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514350"/>
            <a:ext cx="7149230" cy="1134249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Câu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chuyện</a:t>
            </a:r>
            <a:r>
              <a:rPr lang="en-US" dirty="0">
                <a:solidFill>
                  <a:srgbClr val="0000FF"/>
                </a:solidFill>
              </a:rPr>
              <a:t>: </a:t>
            </a:r>
            <a:r>
              <a:rPr lang="en-US" dirty="0" err="1">
                <a:solidFill>
                  <a:srgbClr val="0000FF"/>
                </a:solidFill>
              </a:rPr>
              <a:t>Bé</a:t>
            </a:r>
            <a:r>
              <a:rPr lang="en-US" dirty="0">
                <a:solidFill>
                  <a:srgbClr val="0000FF"/>
                </a:solidFill>
              </a:rPr>
              <a:t> Bo </a:t>
            </a:r>
            <a:r>
              <a:rPr lang="en-US" dirty="0" err="1">
                <a:solidFill>
                  <a:srgbClr val="0000FF"/>
                </a:solidFill>
              </a:rPr>
              <a:t>nhanh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trí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8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17215" y="1714500"/>
            <a:ext cx="6026585" cy="1248549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Câu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chuyện</a:t>
            </a:r>
            <a:r>
              <a:rPr lang="en-US" dirty="0">
                <a:solidFill>
                  <a:srgbClr val="0000FF"/>
                </a:solidFill>
              </a:rPr>
              <a:t>: </a:t>
            </a:r>
            <a:r>
              <a:rPr lang="en-US" dirty="0" err="1">
                <a:solidFill>
                  <a:srgbClr val="0000FF"/>
                </a:solidFill>
              </a:rPr>
              <a:t>Bé</a:t>
            </a:r>
            <a:r>
              <a:rPr lang="en-US" dirty="0">
                <a:solidFill>
                  <a:srgbClr val="0000FF"/>
                </a:solidFill>
              </a:rPr>
              <a:t> Bo </a:t>
            </a:r>
            <a:r>
              <a:rPr lang="en-US" dirty="0" err="1">
                <a:solidFill>
                  <a:srgbClr val="0000FF"/>
                </a:solidFill>
              </a:rPr>
              <a:t>nhanh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trí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52045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1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6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5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3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79&quot;/&gt;&lt;/object&gt;&lt;object type=&quot;3&quot; unique_id=&quot;10004&quot;&gt;&lt;property id=&quot;20148&quot; value=&quot;5&quot;/&gt;&lt;property id=&quot;20300&quot; value=&quot;Slide 2&quot;/&gt;&lt;property id=&quot;20307&quot; value=&quot;305&quot;/&gt;&lt;/object&gt;&lt;object type=&quot;3&quot; unique_id=&quot;10005&quot;&gt;&lt;property id=&quot;20148&quot; value=&quot;5&quot;/&gt;&lt;property id=&quot;20300&quot; value=&quot;Slide 3&quot;/&gt;&lt;property id=&quot;20307&quot; value=&quot;272&quot;/&gt;&lt;/object&gt;&lt;object type=&quot;3&quot; unique_id=&quot;10006&quot;&gt;&lt;property id=&quot;20148&quot; value=&quot;5&quot;/&gt;&lt;property id=&quot;20300&quot; value=&quot;Slide 4&quot;/&gt;&lt;property id=&quot;20307&quot; value=&quot;296&quot;/&gt;&lt;/object&gt;&lt;object type=&quot;3&quot; unique_id=&quot;10007&quot;&gt;&lt;property id=&quot;20148&quot; value=&quot;5&quot;/&gt;&lt;property id=&quot;20300&quot; value=&quot;Slide 5&quot;/&gt;&lt;property id=&quot;20307&quot; value=&quot;297&quot;/&gt;&lt;/object&gt;&lt;object type=&quot;3&quot; unique_id=&quot;10008&quot;&gt;&lt;property id=&quot;20148&quot; value=&quot;5&quot;/&gt;&lt;property id=&quot;20300&quot; value=&quot;Slide 6&quot;/&gt;&lt;property id=&quot;20307&quot; value=&quot;302&quot;/&gt;&lt;/object&gt;&lt;object type=&quot;3&quot; unique_id=&quot;10009&quot;&gt;&lt;property id=&quot;20148&quot; value=&quot;5&quot;/&gt;&lt;property id=&quot;20300&quot; value=&quot;Slide 7&quot;/&gt;&lt;property id=&quot;20307&quot; value=&quot;306&quot;/&gt;&lt;/object&gt;&lt;object type=&quot;3&quot; unique_id=&quot;10010&quot;&gt;&lt;property id=&quot;20148&quot; value=&quot;5&quot;/&gt;&lt;property id=&quot;20300&quot; value=&quot;Slide 8&quot;/&gt;&lt;property id=&quot;20307&quot; value=&quot;307&quot;/&gt;&lt;/object&gt;&lt;object type=&quot;3&quot; unique_id=&quot;10011&quot;&gt;&lt;property id=&quot;20148&quot; value=&quot;5&quot;/&gt;&lt;property id=&quot;20300&quot; value=&quot;Slide 9&quot;/&gt;&lt;property id=&quot;20307&quot; value=&quot;298&quot;/&gt;&lt;/object&gt;&lt;object type=&quot;3&quot; unique_id=&quot;10012&quot;&gt;&lt;property id=&quot;20148&quot; value=&quot;5&quot;/&gt;&lt;property id=&quot;20300&quot; value=&quot;Slide 10&quot;/&gt;&lt;property id=&quot;20307&quot; value=&quot;274&quot;/&gt;&lt;/object&gt;&lt;object type=&quot;3&quot; unique_id=&quot;10013&quot;&gt;&lt;property id=&quot;20148&quot; value=&quot;5&quot;/&gt;&lt;property id=&quot;20300&quot; value=&quot;Slide 11&quot;/&gt;&lt;property id=&quot;20307&quot; value=&quot;275&quot;/&gt;&lt;/object&gt;&lt;object type=&quot;3&quot; unique_id=&quot;10014&quot;&gt;&lt;property id=&quot;20148&quot; value=&quot;5&quot;/&gt;&lt;property id=&quot;20300&quot; value=&quot;Slide 12&quot;/&gt;&lt;property id=&quot;20307&quot; value=&quot;282&quot;/&gt;&lt;/object&gt;&lt;object type=&quot;3&quot; unique_id=&quot;10015&quot;&gt;&lt;property id=&quot;20148&quot; value=&quot;5&quot;/&gt;&lt;property id=&quot;20300&quot; value=&quot;Slide 13&quot;/&gt;&lt;property id=&quot;20307&quot; value=&quot;314&quot;/&gt;&lt;/object&gt;&lt;object type=&quot;3&quot; unique_id=&quot;10016&quot;&gt;&lt;property id=&quot;20148&quot; value=&quot;5&quot;/&gt;&lt;property id=&quot;20300&quot; value=&quot;Slide 14&quot;/&gt;&lt;property id=&quot;20307&quot; value=&quot;301&quot;/&gt;&lt;/object&gt;&lt;object type=&quot;3&quot; unique_id=&quot;10017&quot;&gt;&lt;property id=&quot;20148&quot; value=&quot;5&quot;/&gt;&lt;property id=&quot;20300&quot; value=&quot;Slide 15&quot;/&gt;&lt;property id=&quot;20307&quot; value=&quot;281&quot;/&gt;&lt;/object&gt;&lt;object type=&quot;3&quot; unique_id=&quot;10018&quot;&gt;&lt;property id=&quot;20148&quot; value=&quot;5&quot;/&gt;&lt;property id=&quot;20300&quot; value=&quot;Slide 16&quot;/&gt;&lt;property id=&quot;20307&quot; value=&quot;288&quot;/&gt;&lt;/object&gt;&lt;object type=&quot;3&quot; unique_id=&quot;10019&quot;&gt;&lt;property id=&quot;20148&quot; value=&quot;5&quot;/&gt;&lt;property id=&quot;20300&quot; value=&quot;Slide 17&quot;/&gt;&lt;property id=&quot;20307&quot; value=&quot;290&quot;/&gt;&lt;/object&gt;&lt;object type=&quot;3&quot; unique_id=&quot;10020&quot;&gt;&lt;property id=&quot;20148&quot; value=&quot;5&quot;/&gt;&lt;property id=&quot;20300&quot; value=&quot;Slide 18&quot;/&gt;&lt;property id=&quot;20307&quot; value=&quot;312&quot;/&gt;&lt;/object&gt;&lt;object type=&quot;3&quot; unique_id=&quot;10021&quot;&gt;&lt;property id=&quot;20148&quot; value=&quot;5&quot;/&gt;&lt;property id=&quot;20300&quot; value=&quot;Slide 19&quot;/&gt;&lt;property id=&quot;20307&quot; value=&quot;313&quot;/&gt;&lt;/object&gt;&lt;object type=&quot;3&quot; unique_id=&quot;10022&quot;&gt;&lt;property id=&quot;20148&quot; value=&quot;5&quot;/&gt;&lt;property id=&quot;20300&quot; value=&quot;Slide 20&quot;/&gt;&lt;property id=&quot;20307&quot; value=&quot;311&quot;/&gt;&lt;/object&gt;&lt;object type=&quot;3&quot; unique_id=&quot;10023&quot;&gt;&lt;property id=&quot;20148&quot; value=&quot;5&quot;/&gt;&lt;property id=&quot;20300&quot; value=&quot;Slide 21&quot;/&gt;&lt;property id=&quot;20307&quot; value=&quot;291&quot;/&gt;&lt;/object&gt;&lt;/object&gt;&lt;object type=&quot;8&quot; unique_id=&quot;1004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3999</TotalTime>
  <Words>156</Words>
  <Application>Microsoft Office PowerPoint</Application>
  <PresentationFormat>On-screen Show (16:9)</PresentationFormat>
  <Paragraphs>51</Paragraphs>
  <Slides>25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.VnTime</vt:lpstr>
      <vt:lpstr>.VnTimeH</vt:lpstr>
      <vt:lpstr>Arial</vt:lpstr>
      <vt:lpstr>Calibri</vt:lpstr>
      <vt:lpstr>Times New Roman</vt:lpstr>
      <vt:lpstr>Office Theme</vt:lpstr>
      <vt:lpstr>1_Default Design</vt:lpstr>
      <vt:lpstr>2_Default Design</vt:lpstr>
      <vt:lpstr>3_Default Design</vt:lpstr>
      <vt:lpstr>5_Default Design</vt:lpstr>
      <vt:lpstr>7_Default Design</vt:lpstr>
      <vt:lpstr>8_Default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DELL</cp:lastModifiedBy>
  <cp:revision>209</cp:revision>
  <dcterms:created xsi:type="dcterms:W3CDTF">2016-10-23T17:21:39Z</dcterms:created>
  <dcterms:modified xsi:type="dcterms:W3CDTF">2024-03-24T10:02:46Z</dcterms:modified>
</cp:coreProperties>
</file>