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12"/>
  </p:notesMasterIdLst>
  <p:sldIdLst>
    <p:sldId id="269" r:id="rId3"/>
    <p:sldId id="273" r:id="rId4"/>
    <p:sldId id="286" r:id="rId5"/>
    <p:sldId id="270" r:id="rId6"/>
    <p:sldId id="289" r:id="rId7"/>
    <p:sldId id="290" r:id="rId8"/>
    <p:sldId id="271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8D849-8FBE-44FB-A482-2A1D32DE53B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3D652-5EB3-471A-BDDA-75B5F37BB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DengXian" pitchFamily="2" charset="-122"/>
            </a:endParaRPr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74EEFAC8-AB85-4589-8C2B-4F4C37A66FC3}" type="slidenum">
              <a:rPr lang="zh-CN" altLang="en-US">
                <a:solidFill>
                  <a:srgbClr val="000000"/>
                </a:solidFill>
                <a:ea typeface="DengXian" pitchFamily="2" charset="-122"/>
              </a:rPr>
              <a:pPr/>
              <a:t>3</a:t>
            </a:fld>
            <a:endParaRPr lang="zh-CN" altLang="en-US">
              <a:solidFill>
                <a:srgbClr val="000000"/>
              </a:solidFill>
              <a:ea typeface="DengXia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2269644" y="704851"/>
            <a:ext cx="7693506" cy="3375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cô về dự giờ thăm lớp</a:t>
            </a: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152400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519112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48413" y="5672138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91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1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79" y="37698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2397126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MNON\anh PTGT duong sat, duong hang khong\hinh nen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198" y="1070389"/>
            <a:ext cx="8229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</a:t>
            </a:r>
            <a:r>
              <a:rPr lang="en-US" sz="4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thẨM</a:t>
            </a:r>
            <a:r>
              <a:rPr lang="en-US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MỸ</a:t>
            </a:r>
          </a:p>
          <a:p>
            <a:pPr algn="ctr"/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889761" y="1828800"/>
            <a:ext cx="79248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F5100-CD9B-75ED-9CA7-2E3289F95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0121" y="980728"/>
            <a:ext cx="9569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D7747"/>
                </a:solidFill>
                <a:effectLst>
                  <a:outerShdw blurRad="12700" dist="38100" dir="2700000" algn="tl" rotWithShape="0">
                    <a:srgbClr val="ED7747">
                      <a:lumMod val="60000"/>
                      <a:lumOff val="40000"/>
                    </a:srgbClr>
                  </a:outerShdw>
                </a:effectLst>
                <a:latin typeface="Calibri" pitchFamily="34" charset="0"/>
              </a:rPr>
              <a:t>ỔN ĐỊNH TỔ CHỨC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2616" y="3212976"/>
            <a:ext cx="7244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kern="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kern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kern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kern="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kern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800" kern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kern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kern="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en-US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ạn Ơi Có Biết.mp3">
            <a:hlinkClick r:id="" action="ppaction://media"/>
            <a:extLst>
              <a:ext uri="{FF2B5EF4-FFF2-40B4-BE49-F238E27FC236}">
                <a16:creationId xmlns:a16="http://schemas.microsoft.com/office/drawing/2014/main" id="{F35DA8E9-1B57-D044-DD64-6184072C2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5105400"/>
            <a:ext cx="609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6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2438401"/>
            <a:ext cx="8001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Quan SÁT TRANH MẪU, ĐÀM THOẠI</a:t>
            </a:r>
          </a:p>
          <a:p>
            <a:pPr algn="ctr"/>
            <a:endParaRPr lang="en-US" sz="3200" b="1" spc="5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3A8B4F-AE92-5ADA-CC54-274548E1C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6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56AE32-BD90-A1E5-5245-209DE1FD6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8600"/>
            <a:ext cx="11582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3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80148" y="2105292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spc="5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2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8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600200" y="3810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600200" y="18288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78</Words>
  <Application>Microsoft Office PowerPoint</Application>
  <PresentationFormat>Widescreen</PresentationFormat>
  <Paragraphs>16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DengXian</vt:lpstr>
      <vt:lpstr>.VnAvantH</vt:lpstr>
      <vt:lpstr>Arial</vt:lpstr>
      <vt:lpstr>Calibri</vt:lpstr>
      <vt:lpstr>Times New Roman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DELL</cp:lastModifiedBy>
  <cp:revision>125</cp:revision>
  <dcterms:created xsi:type="dcterms:W3CDTF">2016-10-23T17:21:39Z</dcterms:created>
  <dcterms:modified xsi:type="dcterms:W3CDTF">2024-03-28T13:48:56Z</dcterms:modified>
</cp:coreProperties>
</file>