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5" r:id="rId3"/>
    <p:sldId id="333" r:id="rId4"/>
    <p:sldId id="306" r:id="rId5"/>
    <p:sldId id="315" r:id="rId6"/>
    <p:sldId id="308" r:id="rId7"/>
    <p:sldId id="310" r:id="rId8"/>
    <p:sldId id="324" r:id="rId9"/>
    <p:sldId id="329" r:id="rId10"/>
    <p:sldId id="328" r:id="rId11"/>
    <p:sldId id="326" r:id="rId12"/>
    <p:sldId id="327" r:id="rId13"/>
    <p:sldId id="311" r:id="rId14"/>
    <p:sldId id="340" r:id="rId15"/>
    <p:sldId id="339" r:id="rId16"/>
    <p:sldId id="338" r:id="rId17"/>
    <p:sldId id="337" r:id="rId18"/>
    <p:sldId id="336" r:id="rId19"/>
    <p:sldId id="335" r:id="rId20"/>
    <p:sldId id="316" r:id="rId21"/>
    <p:sldId id="321" r:id="rId22"/>
    <p:sldId id="322" r:id="rId23"/>
    <p:sldId id="330" r:id="rId24"/>
    <p:sldId id="341" r:id="rId25"/>
  </p:sldIdLst>
  <p:sldSz cx="9144000" cy="5143500" type="screen16x9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19" autoAdjust="0"/>
  </p:normalViewPr>
  <p:slideViewPr>
    <p:cSldViewPr>
      <p:cViewPr varScale="1">
        <p:scale>
          <a:sx n="84" d="100"/>
          <a:sy n="84" d="100"/>
        </p:scale>
        <p:origin x="780" y="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3EEEE-FFF0-4604-867F-F0668F62D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988332"/>
      </p:ext>
    </p:extLst>
  </p:cSld>
  <p:clrMapOvr>
    <a:masterClrMapping/>
  </p:clrMapOvr>
  <p:transition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B3146-DFDC-4C69-A078-33483410E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088078"/>
      </p:ext>
    </p:extLst>
  </p:cSld>
  <p:clrMapOvr>
    <a:masterClrMapping/>
  </p:clrMapOvr>
  <p:transition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44F8B-250F-4BD5-831C-CC7EC08A33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294003"/>
      </p:ext>
    </p:extLst>
  </p:cSld>
  <p:clrMapOvr>
    <a:masterClrMapping/>
  </p:clrMapOvr>
  <p:transition>
    <p:diamond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AEA5E-4CAE-483F-99F9-8777183BB3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0398737"/>
      </p:ext>
    </p:extLst>
  </p:cSld>
  <p:clrMapOvr>
    <a:masterClrMapping/>
  </p:clrMapOvr>
  <p:transition>
    <p:diamond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BAD3-58C6-4FDD-BFEA-9BFFA8413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15504"/>
      </p:ext>
    </p:extLst>
  </p:cSld>
  <p:clrMapOvr>
    <a:masterClrMapping/>
  </p:clrMapOvr>
  <p:transition>
    <p:diamond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F2521-83CA-4918-A7A8-B089727834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847529"/>
      </p:ext>
    </p:extLst>
  </p:cSld>
  <p:clrMapOvr>
    <a:masterClrMapping/>
  </p:clrMapOvr>
  <p:transition>
    <p:diamond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77FB7-A6A3-44F6-A173-466C1F9D2E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285315"/>
      </p:ext>
    </p:extLst>
  </p:cSld>
  <p:clrMapOvr>
    <a:masterClrMapping/>
  </p:clrMapOvr>
  <p:transition>
    <p:diamond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DB26F-EEDD-4F0A-84F9-86F88B6E3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787548"/>
      </p:ext>
    </p:extLst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677ED-C08B-4244-812B-673D3537B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63712"/>
      </p:ext>
    </p:extLst>
  </p:cSld>
  <p:clrMapOvr>
    <a:masterClrMapping/>
  </p:clrMapOvr>
  <p:transition>
    <p:diamond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AB96-3035-49BF-A28C-CC0040DB8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418411"/>
      </p:ext>
    </p:extLst>
  </p:cSld>
  <p:clrMapOvr>
    <a:masterClrMapping/>
  </p:clrMapOvr>
  <p:transition>
    <p:diamond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73AC2-45B1-4FF4-A677-00DCCD2585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896167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083C3-4204-4CF0-8B52-3F7E4FAF72EF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DDA2BF-E721-47FA-9A31-F45DB7D0C7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260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amond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13"/>
            <a:ext cx="9144000" cy="5161913"/>
          </a:xfrm>
          <a:prstGeom prst="rect">
            <a:avLst/>
          </a:prstGeom>
        </p:spPr>
      </p:pic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77742" y="1469065"/>
            <a:ext cx="6016256" cy="16764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192462" y="27577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UBND QUẬN LONG BIÊN</a:t>
            </a:r>
          </a:p>
          <a:p>
            <a:pPr lvl="0"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TRƯỜNG MẦM NON GIANG BIÊ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5" name="WordArt 8"/>
          <p:cNvSpPr>
            <a:spLocks noChangeArrowheads="1" noChangeShapeType="1" noTextEdit="1"/>
          </p:cNvSpPr>
          <p:nvPr/>
        </p:nvSpPr>
        <p:spPr bwMode="auto">
          <a:xfrm>
            <a:off x="2971800" y="971550"/>
            <a:ext cx="5013324" cy="461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Lĩnh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vực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phát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triển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nhận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thức</a:t>
            </a:r>
            <a:endParaRPr lang="en-US" sz="5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2209800" y="3481070"/>
            <a:ext cx="4133692" cy="83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3276599" y="3028950"/>
            <a:ext cx="3883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alt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MGN ( 4 - 5 </a:t>
            </a:r>
            <a:r>
              <a:rPr lang="en-US" alt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057400"/>
            <a:ext cx="563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3600450"/>
            <a:ext cx="4876800" cy="857250"/>
          </a:xfrm>
        </p:spPr>
        <p:txBody>
          <a:bodyPr>
            <a:no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khẩn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hazard)</a:t>
            </a:r>
          </a:p>
        </p:txBody>
      </p:sp>
      <p:pic>
        <p:nvPicPr>
          <p:cNvPr id="3" name="Picture 2" descr="D:\My Documents\Download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144"/>
            <a:ext cx="4648201" cy="227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y Documents\Downloads\haz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0"/>
            <a:ext cx="4800600" cy="28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057400"/>
            <a:ext cx="563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434340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D:\My Documents\Downloads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99" y="-21525"/>
            <a:ext cx="4695701" cy="447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My Documents\Downloads\H1bm_Infok.Vn-2_W6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525"/>
            <a:ext cx="4524499" cy="447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2971800"/>
            <a:ext cx="990600" cy="7429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280628" y="2993045"/>
            <a:ext cx="525345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2573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Trò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chơi</a:t>
            </a:r>
            <a:r>
              <a:rPr lang="en-US" sz="7200" b="1" dirty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Thử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tài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bé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yêu</a:t>
            </a:r>
            <a:r>
              <a:rPr lang="en-US" sz="7200" b="1" dirty="0">
                <a:solidFill>
                  <a:srgbClr val="0000FF"/>
                </a:solidFill>
              </a:rPr>
              <a:t>  </a:t>
            </a:r>
          </a:p>
        </p:txBody>
      </p:sp>
      <p:pic>
        <p:nvPicPr>
          <p:cNvPr id="2" name="gum my bear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3377348"/>
            <a:ext cx="6096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2971800"/>
            <a:ext cx="990600" cy="7429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280628" y="2993045"/>
            <a:ext cx="525345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2573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Trò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chơi</a:t>
            </a:r>
            <a:r>
              <a:rPr lang="en-US" sz="7200" b="1" dirty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Thử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tài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bé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yêu</a:t>
            </a:r>
            <a:r>
              <a:rPr lang="en-US" sz="7200" b="1" dirty="0">
                <a:solidFill>
                  <a:srgbClr val="0000FF"/>
                </a:solidFill>
              </a:rPr>
              <a:t>  </a:t>
            </a:r>
          </a:p>
        </p:txBody>
      </p:sp>
      <p:pic>
        <p:nvPicPr>
          <p:cNvPr id="2" name="gum my bear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0570" y="34861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2971800"/>
            <a:ext cx="990600" cy="7429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280628" y="2993045"/>
            <a:ext cx="525345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2573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Trò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chơi</a:t>
            </a:r>
            <a:r>
              <a:rPr lang="en-US" sz="7200" b="1" dirty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Thử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tài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bé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yêu</a:t>
            </a:r>
            <a:r>
              <a:rPr lang="en-US" sz="7200" b="1" dirty="0">
                <a:solidFill>
                  <a:srgbClr val="0000FF"/>
                </a:solidFill>
              </a:rPr>
              <a:t>  </a:t>
            </a:r>
          </a:p>
        </p:txBody>
      </p:sp>
      <p:pic>
        <p:nvPicPr>
          <p:cNvPr id="2" name="gummy bear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34861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2971800"/>
            <a:ext cx="990600" cy="7429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280628" y="2993045"/>
            <a:ext cx="525345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2573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Trò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chơi</a:t>
            </a:r>
            <a:r>
              <a:rPr lang="en-US" sz="7200" b="1" dirty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Thử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tài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bé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yêu</a:t>
            </a:r>
            <a:r>
              <a:rPr lang="en-US" sz="7200" b="1" dirty="0">
                <a:solidFill>
                  <a:srgbClr val="0000FF"/>
                </a:solidFill>
              </a:rPr>
              <a:t>  </a:t>
            </a:r>
          </a:p>
        </p:txBody>
      </p:sp>
      <p:pic>
        <p:nvPicPr>
          <p:cNvPr id="2" name="gum my bear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2575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2971800"/>
            <a:ext cx="990600" cy="7429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280628" y="2993045"/>
            <a:ext cx="525345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2573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Trò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chơi</a:t>
            </a:r>
            <a:r>
              <a:rPr lang="en-US" sz="7200" b="1" dirty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Thử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tài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bé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yêu</a:t>
            </a:r>
            <a:r>
              <a:rPr lang="en-US" sz="7200" b="1" dirty="0">
                <a:solidFill>
                  <a:srgbClr val="0000FF"/>
                </a:solidFill>
              </a:rPr>
              <a:t>  </a:t>
            </a:r>
          </a:p>
        </p:txBody>
      </p:sp>
      <p:pic>
        <p:nvPicPr>
          <p:cNvPr id="2" name="gum my bear 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76618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2971800"/>
            <a:ext cx="990600" cy="7429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280628" y="2993045"/>
            <a:ext cx="525345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2573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Trò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chơi</a:t>
            </a:r>
            <a:r>
              <a:rPr lang="en-US" sz="7200" b="1" dirty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Thử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tài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bé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yêu</a:t>
            </a:r>
            <a:r>
              <a:rPr lang="en-US" sz="7200" b="1" dirty="0">
                <a:solidFill>
                  <a:srgbClr val="0000FF"/>
                </a:solidFill>
              </a:rPr>
              <a:t>  </a:t>
            </a:r>
          </a:p>
        </p:txBody>
      </p:sp>
      <p:pic>
        <p:nvPicPr>
          <p:cNvPr id="2" name="gum my bear 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7180" y="34861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2971800"/>
            <a:ext cx="990600" cy="7429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280628" y="2993045"/>
            <a:ext cx="525345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2573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Trò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chơi</a:t>
            </a:r>
            <a:r>
              <a:rPr lang="en-US" sz="7200" b="1" dirty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Thử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tài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bé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yêu</a:t>
            </a:r>
            <a:r>
              <a:rPr lang="en-US" sz="7200" b="1" dirty="0">
                <a:solidFill>
                  <a:srgbClr val="0000FF"/>
                </a:solidFill>
              </a:rPr>
              <a:t>  </a:t>
            </a:r>
          </a:p>
        </p:txBody>
      </p:sp>
      <p:pic>
        <p:nvPicPr>
          <p:cNvPr id="2" name="gum my bear 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4861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2971800"/>
            <a:ext cx="990600" cy="7429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280628" y="2993045"/>
            <a:ext cx="525345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2573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00FF"/>
                </a:solidFill>
              </a:rPr>
              <a:t>Trò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chơi</a:t>
            </a:r>
            <a:r>
              <a:rPr lang="en-US" sz="7200" b="1" dirty="0">
                <a:solidFill>
                  <a:srgbClr val="0000FF"/>
                </a:solidFill>
              </a:rPr>
              <a:t>:</a:t>
            </a:r>
          </a:p>
          <a:p>
            <a:pPr algn="ctr"/>
            <a:r>
              <a:rPr lang="en-US" sz="7200" b="1" dirty="0">
                <a:solidFill>
                  <a:srgbClr val="0000FF"/>
                </a:solidFill>
              </a:rPr>
              <a:t>Ai </a:t>
            </a:r>
            <a:r>
              <a:rPr lang="en-US" sz="7200" b="1" dirty="0" err="1">
                <a:solidFill>
                  <a:srgbClr val="0000FF"/>
                </a:solidFill>
              </a:rPr>
              <a:t>nhanh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hơn</a:t>
            </a:r>
            <a:r>
              <a:rPr lang="en-US" sz="7200" b="1" dirty="0">
                <a:solidFill>
                  <a:srgbClr val="0000FF"/>
                </a:solidFill>
              </a:rPr>
              <a:t> </a:t>
            </a:r>
            <a:r>
              <a:rPr lang="en-US" sz="7200" b="1" dirty="0" err="1">
                <a:solidFill>
                  <a:srgbClr val="0000FF"/>
                </a:solidFill>
              </a:rPr>
              <a:t>nào</a:t>
            </a:r>
            <a:r>
              <a:rPr lang="en-US" sz="7200" b="1" dirty="0">
                <a:solidFill>
                  <a:srgbClr val="0000FF"/>
                </a:solidFill>
              </a:rPr>
              <a:t>?   </a:t>
            </a:r>
          </a:p>
        </p:txBody>
      </p:sp>
      <p:pic>
        <p:nvPicPr>
          <p:cNvPr id="2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86150"/>
            <a:ext cx="6096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12573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ôtô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y2mate.com - Em Tập Lái Ô Tô">
            <a:hlinkClick r:id="" action="ppaction://media"/>
            <a:extLst>
              <a:ext uri="{FF2B5EF4-FFF2-40B4-BE49-F238E27FC236}">
                <a16:creationId xmlns:a16="http://schemas.microsoft.com/office/drawing/2014/main" id="{33E693A8-9384-A1E3-C15E-1FB470FDDA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00" end="51521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63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2971800"/>
            <a:ext cx="990600" cy="7429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280628" y="2993045"/>
            <a:ext cx="525345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11738"/>
            <a:ext cx="899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2" name="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65737"/>
            <a:ext cx="9144000" cy="4577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2971800"/>
            <a:ext cx="990600" cy="7429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280628" y="2993045"/>
            <a:ext cx="525345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3400" y="120015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HĐ4: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2971800"/>
            <a:ext cx="990600" cy="74295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280628" y="2993045"/>
            <a:ext cx="525345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971551"/>
            <a:ext cx="7924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nhung dieu thu vi quanh ta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3761267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58000" cy="5429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885950" y="285750"/>
            <a:ext cx="5543550" cy="131445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1475750888"/>
      </p:ext>
    </p:extLst>
  </p:cSld>
  <p:clrMapOvr>
    <a:masterClrMapping/>
  </p:clrMapOvr>
  <p:transition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057400"/>
            <a:ext cx="563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888" y="-108347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* HĐ1: XEM BẢN TIN THỜI SỰ </a:t>
            </a:r>
          </a:p>
        </p:txBody>
      </p:sp>
      <p:pic>
        <p:nvPicPr>
          <p:cNvPr id="2" name="bo que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8150"/>
            <a:ext cx="9144000" cy="4705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814"/>
            <a:ext cx="9163050" cy="544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8400" y="2914650"/>
            <a:ext cx="38862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 3: 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 QUẢ  </a:t>
            </a:r>
          </a:p>
        </p:txBody>
      </p:sp>
      <p:grpSp>
        <p:nvGrpSpPr>
          <p:cNvPr id="2" name="Group 30"/>
          <p:cNvGrpSpPr/>
          <p:nvPr/>
        </p:nvGrpSpPr>
        <p:grpSpPr>
          <a:xfrm>
            <a:off x="18349" y="-185737"/>
            <a:ext cx="9181214" cy="5886450"/>
            <a:chOff x="0" y="-914400"/>
            <a:chExt cx="9181214" cy="7848600"/>
          </a:xfrm>
        </p:grpSpPr>
        <p:pic>
          <p:nvPicPr>
            <p:cNvPr id="37898" name="Picture 10" descr="Hình ảnh có liên qua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914400"/>
              <a:ext cx="9181214" cy="7848600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762000" y="381000"/>
              <a:ext cx="7315200" cy="86177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* HĐ2: HOẠT ĐỘNG NHÓM 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26656" y="2090935"/>
              <a:ext cx="2913764" cy="209288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1:</a:t>
              </a:r>
            </a:p>
            <a:p>
              <a:pPr algn="ctr"/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58218" y="2073657"/>
              <a:ext cx="3124200" cy="201080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2: </a:t>
              </a:r>
            </a:p>
            <a:p>
              <a:pPr algn="ctr"/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thoát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cxnSp>
          <p:nvCxnSpPr>
            <p:cNvPr id="21" name="Straight Arrow Connector 20"/>
            <p:cNvCxnSpPr>
              <a:cxnSpLocks/>
              <a:endCxn id="15" idx="0"/>
            </p:cNvCxnSpPr>
            <p:nvPr/>
          </p:nvCxnSpPr>
          <p:spPr>
            <a:xfrm flipH="1">
              <a:off x="2383538" y="1122236"/>
              <a:ext cx="2151783" cy="9686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/>
            </p:cNvCxnSpPr>
            <p:nvPr/>
          </p:nvCxnSpPr>
          <p:spPr>
            <a:xfrm>
              <a:off x="4549498" y="1107404"/>
              <a:ext cx="2290153" cy="9499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502" y="3571875"/>
            <a:ext cx="60960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HĐ3: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6-ky-nang-giup-tre-thoat-khoi-nguy-hiem-khi-bi-bo-quen-tren-xe-o-to--nguon-antv-075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53998"/>
            <a:ext cx="9144000" cy="4475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057400"/>
            <a:ext cx="563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34340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My Documents\Downloads\binh ti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4"/>
            <a:ext cx="9144000" cy="449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057400"/>
            <a:ext cx="563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770" y="440055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My Documents\Download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057400"/>
            <a:ext cx="563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445770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My Documents\Downloads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" y="5953"/>
            <a:ext cx="4518660" cy="24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y Documents\Downloads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1"/>
            <a:ext cx="4648200" cy="243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My Documents\Downloads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57450"/>
            <a:ext cx="46482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All user XP3- 2015\Desktop\2812_5235_0_kho__a_cu____a_tu_______o____ng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" y="2457450"/>
            <a:ext cx="451866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057400"/>
            <a:ext cx="5638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445770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My Documents\Downloads\vay t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771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17&quot;&gt;&lt;property id=&quot;20148&quot; value=&quot;5&quot;/&gt;&lt;property id=&quot;20300&quot; value=&quot;Slide 13&quot;/&gt;&lt;property id=&quot;20307&quot; value=&quot;265&quot;/&gt;&lt;/object&gt;&lt;object type=&quot;3&quot; unique_id=&quot;10051&quot;&gt;&lt;property id=&quot;20148&quot; value=&quot;5&quot;/&gt;&lt;property id=&quot;20300&quot; value=&quot;Slide 3&quot;/&gt;&lt;property id=&quot;20307&quot; value=&quot;286&quot;/&gt;&lt;/object&gt;&lt;object type=&quot;3&quot; unique_id=&quot;14127&quot;&gt;&lt;property id=&quot;20148&quot; value=&quot;5&quot;/&gt;&lt;property id=&quot;20300&quot; value=&quot;Slide 17 - &amp;quot;Kết thúc giờ học&amp;#x0D;&amp;#x0A;&amp;quot;&quot;/&gt;&lt;property id=&quot;20307&quot; value=&quot;304&quot;/&gt;&lt;/object&gt;&lt;object type=&quot;3&quot; unique_id=&quot;14206&quot;&gt;&lt;property id=&quot;20148&quot; value=&quot;5&quot;/&gt;&lt;property id=&quot;20300&quot; value=&quot;Slide 1&quot;/&gt;&lt;property id=&quot;20307&quot; value=&quot;305&quot;/&gt;&lt;/object&gt;&lt;object type=&quot;3&quot; unique_id=&quot;14207&quot;&gt;&lt;property id=&quot;20148&quot; value=&quot;5&quot;/&gt;&lt;property id=&quot;20300&quot; value=&quot;Slide 2&quot;/&gt;&lt;property id=&quot;20307&quot; value=&quot;306&quot;/&gt;&lt;/object&gt;&lt;object type=&quot;3&quot; unique_id=&quot;14489&quot;&gt;&lt;property id=&quot;20148&quot; value=&quot;5&quot;/&gt;&lt;property id=&quot;20300&quot; value=&quot;Slide 4&quot;/&gt;&lt;property id=&quot;20307&quot; value=&quot;310&quot;/&gt;&lt;/object&gt;&lt;object type=&quot;3&quot; unique_id=&quot;14491&quot;&gt;&lt;property id=&quot;20148&quot; value=&quot;5&quot;/&gt;&lt;property id=&quot;20300&quot; value=&quot;Slide 5&quot;/&gt;&lt;property id=&quot;20307&quot; value=&quot;308&quot;/&gt;&lt;/object&gt;&lt;object type=&quot;3&quot; unique_id=&quot;14926&quot;&gt;&lt;property id=&quot;20148&quot; value=&quot;5&quot;/&gt;&lt;property id=&quot;20300&quot; value=&quot;Slide 7&quot;/&gt;&lt;property id=&quot;20307&quot; value=&quot;315&quot;/&gt;&lt;/object&gt;&lt;object type=&quot;3&quot; unique_id=&quot;14927&quot;&gt;&lt;property id=&quot;20148&quot; value=&quot;5&quot;/&gt;&lt;property id=&quot;20300&quot; value=&quot;Slide 8&quot;/&gt;&lt;property id=&quot;20307&quot; value=&quot;311&quot;/&gt;&lt;/object&gt;&lt;object type=&quot;3&quot; unique_id=&quot;14928&quot;&gt;&lt;property id=&quot;20148&quot; value=&quot;5&quot;/&gt;&lt;property id=&quot;20300&quot; value=&quot;Slide 9&quot;/&gt;&lt;property id=&quot;20307&quot; value=&quot;316&quot;/&gt;&lt;/object&gt;&lt;object type=&quot;3&quot; unique_id=&quot;14929&quot;&gt;&lt;property id=&quot;20148&quot; value=&quot;5&quot;/&gt;&lt;property id=&quot;20300&quot; value=&quot;Slide 10&quot;/&gt;&lt;property id=&quot;20307&quot; value=&quot;318&quot;/&gt;&lt;/object&gt;&lt;object type=&quot;3&quot; unique_id=&quot;14930&quot;&gt;&lt;property id=&quot;20148&quot; value=&quot;5&quot;/&gt;&lt;property id=&quot;20300&quot; value=&quot;Slide 12&quot;/&gt;&lt;property id=&quot;20307&quot; value=&quot;317&quot;/&gt;&lt;/object&gt;&lt;object type=&quot;3&quot; unique_id=&quot;15062&quot;&gt;&lt;property id=&quot;20148&quot; value=&quot;5&quot;/&gt;&lt;property id=&quot;20300&quot; value=&quot;Slide 11&quot;/&gt;&lt;property id=&quot;20307&quot; value=&quot;319&quot;/&gt;&lt;/object&gt;&lt;object type=&quot;3&quot; unique_id=&quot;15168&quot;&gt;&lt;property id=&quot;20148&quot; value=&quot;5&quot;/&gt;&lt;property id=&quot;20300&quot; value=&quot;Slide 14&quot;/&gt;&lt;property id=&quot;20307&quot; value=&quot;321&quot;/&gt;&lt;/object&gt;&lt;object type=&quot;3&quot; unique_id=&quot;15169&quot;&gt;&lt;property id=&quot;20148&quot; value=&quot;5&quot;/&gt;&lt;property id=&quot;20300&quot; value=&quot;Slide 16&quot;/&gt;&lt;property id=&quot;20307&quot; value=&quot;320&quot;/&gt;&lt;/object&gt;&lt;object type=&quot;3&quot; unique_id=&quot;15227&quot;&gt;&lt;property id=&quot;20148&quot; value=&quot;5&quot;/&gt;&lt;property id=&quot;20300&quot; value=&quot;Slide 15&quot;/&gt;&lt;property id=&quot;20307&quot; value=&quot;32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13537894</TotalTime>
  <Words>361</Words>
  <Application>Microsoft Office PowerPoint</Application>
  <PresentationFormat>On-screen Show (16:9)</PresentationFormat>
  <Paragraphs>182</Paragraphs>
  <Slides>23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Arial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Kĩ năng 1: Luôn giữ bình tĩnh</vt:lpstr>
      <vt:lpstr>Kĩ năng 2: Bấm còi xe</vt:lpstr>
      <vt:lpstr>Kĩ năng 3: Mở cửa xe</vt:lpstr>
      <vt:lpstr>Kĩ năng 4: Vẫy tay ra hiệu</vt:lpstr>
      <vt:lpstr>Kĩ năng 5: bật đèn khẩn cấp  ( đèn hazard)</vt:lpstr>
      <vt:lpstr>Kĩ năng 6: Dùng búa thoát hiểm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ĐIỆN TỬ   DẠY TRẺ PHÒNG TRÁNH BỊ XÂM HẠI TÌNH DỤC  Giáo viên: Nguyễn Thị Ngân Lớp: MGL A2- Trường MN Giang Biên</dc:title>
  <dc:creator>BTC</dc:creator>
  <cp:lastModifiedBy>DELL</cp:lastModifiedBy>
  <cp:revision>323</cp:revision>
  <dcterms:created xsi:type="dcterms:W3CDTF">2018-01-21T08:34:09Z</dcterms:created>
  <dcterms:modified xsi:type="dcterms:W3CDTF">2024-03-17T09:39:02Z</dcterms:modified>
</cp:coreProperties>
</file>