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65" r:id="rId3"/>
    <p:sldId id="392" r:id="rId4"/>
    <p:sldId id="368" r:id="rId5"/>
    <p:sldId id="393" r:id="rId6"/>
    <p:sldId id="369" r:id="rId7"/>
    <p:sldId id="394" r:id="rId8"/>
    <p:sldId id="370" r:id="rId9"/>
    <p:sldId id="371" r:id="rId10"/>
    <p:sldId id="372" r:id="rId11"/>
    <p:sldId id="373" r:id="rId12"/>
    <p:sldId id="374" r:id="rId13"/>
    <p:sldId id="375" r:id="rId14"/>
    <p:sldId id="379" r:id="rId15"/>
    <p:sldId id="381" r:id="rId16"/>
    <p:sldId id="383" r:id="rId17"/>
    <p:sldId id="384" r:id="rId18"/>
    <p:sldId id="385" r:id="rId19"/>
    <p:sldId id="387" r:id="rId20"/>
    <p:sldId id="388" r:id="rId21"/>
    <p:sldId id="395" r:id="rId22"/>
    <p:sldId id="3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jp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B7A101E-FA82-47A1-B2D6-66E00E9F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255DD-13C7-40B4-AA0C-92646E4AE29B}"/>
              </a:ext>
            </a:extLst>
          </p:cNvPr>
          <p:cNvSpPr/>
          <p:nvPr/>
        </p:nvSpPr>
        <p:spPr>
          <a:xfrm>
            <a:off x="4383315" y="795337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PHÒNG GD&amp;ĐT QUẬN LONG BIÊN</a:t>
            </a:r>
          </a:p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3A8897-23CF-4663-9B9E-A5BF5955598C}"/>
              </a:ext>
            </a:extLst>
          </p:cNvPr>
          <p:cNvSpPr/>
          <p:nvPr/>
        </p:nvSpPr>
        <p:spPr>
          <a:xfrm>
            <a:off x="4383315" y="1603306"/>
            <a:ext cx="4876799" cy="753031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toán</a:t>
            </a:r>
            <a:endParaRPr lang="en-US" sz="40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814" y="4136694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( 4 - 5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26" y="4660569"/>
            <a:ext cx="6302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9C3-01C1-4565-881D-9A896FAC16A8}"/>
              </a:ext>
            </a:extLst>
          </p:cNvPr>
          <p:cNvSpPr txBox="1"/>
          <p:nvPr/>
        </p:nvSpPr>
        <p:spPr>
          <a:xfrm>
            <a:off x="2590800" y="2457323"/>
            <a:ext cx="8461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sánh, sắp xếp thứ tự chiều dài của 3 đối tượng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3681368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923701" y="2211061"/>
            <a:ext cx="207934" cy="3904343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FC2D8-B978-4C23-A3D0-607179EE9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771" y="1519299"/>
            <a:ext cx="117649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4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2160A-AF96-CA0A-01A8-5CBFBB7C0983}"/>
              </a:ext>
            </a:extLst>
          </p:cNvPr>
          <p:cNvSpPr/>
          <p:nvPr/>
        </p:nvSpPr>
        <p:spPr>
          <a:xfrm>
            <a:off x="1355419" y="1966031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9BCCF-3347-4F5C-80E5-81B877F9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28" y="1588132"/>
            <a:ext cx="107191" cy="418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3CA9F-6D01-4C36-877B-6C7E1506F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5420" y="3681367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10055411" y="2756939"/>
            <a:ext cx="265981" cy="1582874"/>
          </a:xfrm>
          <a:prstGeom prst="upDownArrow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3733-C112-947D-EE9C-D52684376097}"/>
              </a:ext>
            </a:extLst>
          </p:cNvPr>
          <p:cNvSpPr txBox="1"/>
          <p:nvPr/>
        </p:nvSpPr>
        <p:spPr>
          <a:xfrm>
            <a:off x="3519718" y="2190813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6B3F2-4FFD-558C-D668-487398B22E9D}"/>
              </a:ext>
            </a:extLst>
          </p:cNvPr>
          <p:cNvSpPr txBox="1"/>
          <p:nvPr/>
        </p:nvSpPr>
        <p:spPr>
          <a:xfrm>
            <a:off x="3685370" y="3288555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3CE52-1300-58F8-9F21-4826C2020FBF}"/>
              </a:ext>
            </a:extLst>
          </p:cNvPr>
          <p:cNvSpPr txBox="1"/>
          <p:nvPr/>
        </p:nvSpPr>
        <p:spPr>
          <a:xfrm>
            <a:off x="3685370" y="4686750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2" y="167558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2" y="426107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2" y="3014264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C195C7-3439-6ED6-119D-41EED2CC31FC}"/>
              </a:ext>
            </a:extLst>
          </p:cNvPr>
          <p:cNvSpPr txBox="1"/>
          <p:nvPr/>
        </p:nvSpPr>
        <p:spPr>
          <a:xfrm>
            <a:off x="3519717" y="2142674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88AF2-7EC6-9DB7-8F16-899A412AE5B2}"/>
              </a:ext>
            </a:extLst>
          </p:cNvPr>
          <p:cNvSpPr txBox="1"/>
          <p:nvPr/>
        </p:nvSpPr>
        <p:spPr>
          <a:xfrm>
            <a:off x="3645614" y="3422031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8A243-3BCF-EAEA-9EA9-975F049AB6D0}"/>
              </a:ext>
            </a:extLst>
          </p:cNvPr>
          <p:cNvSpPr txBox="1"/>
          <p:nvPr/>
        </p:nvSpPr>
        <p:spPr>
          <a:xfrm>
            <a:off x="3645614" y="4694664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03243" y="-1710346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2884902" y="1605979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7206416" y="1641976"/>
            <a:ext cx="464024" cy="63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15962170" y="-1525833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13892746" y="1489417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15114980" y="1417282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8362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1 L -0.83424 0.0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83893 0.01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5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69025" y="-1539481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3737403" y="1717588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4921832" y="1561750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0.15324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3.75E-6 -0.15254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err="1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minh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8FE98691-6147-4838-8A94-B021FFA04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3711633"/>
            <a:ext cx="4674235" cy="1115867"/>
          </a:xfrm>
          <a:prstGeom prst="rect">
            <a:avLst/>
          </a:prstGeom>
        </p:spPr>
      </p:pic>
      <p:pic>
        <p:nvPicPr>
          <p:cNvPr id="18" name="Picture 17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732D2E8C-FA1C-48B9-999F-DCAC42B7B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02">
            <a:off x="375381" y="1855578"/>
            <a:ext cx="5700388" cy="2471529"/>
          </a:xfrm>
          <a:prstGeom prst="rect">
            <a:avLst/>
          </a:prstGeom>
        </p:spPr>
      </p:pic>
      <p:pic>
        <p:nvPicPr>
          <p:cNvPr id="21" name="Picture 20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2850DB45-CF90-40F3-92BC-45E4ED344F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1532393" y="-1346"/>
            <a:ext cx="908886" cy="3154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EC1B546F-680B-4DB3-9198-50361D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7570812" y="234027"/>
            <a:ext cx="908886" cy="3154808"/>
          </a:xfrm>
          <a:prstGeom prst="rect">
            <a:avLst/>
          </a:prstGeom>
        </p:spPr>
      </p:pic>
      <p:pic>
        <p:nvPicPr>
          <p:cNvPr id="29" name="Picture 28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3708F17C-269C-4EF8-94ED-763AF79EB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0" y="2265874"/>
            <a:ext cx="4674235" cy="1115867"/>
          </a:xfrm>
          <a:prstGeom prst="rect">
            <a:avLst/>
          </a:prstGeom>
        </p:spPr>
      </p:pic>
      <p:pic>
        <p:nvPicPr>
          <p:cNvPr id="30" name="Picture 29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48E2D334-F241-4343-A277-C8DD110637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79">
            <a:off x="6393790" y="3100121"/>
            <a:ext cx="5700388" cy="24715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1026" name="Picture 2" descr="Hồ khô Mic – BAO NGOC COMPANY">
            <a:extLst>
              <a:ext uri="{FF2B5EF4-FFF2-40B4-BE49-F238E27FC236}">
                <a16:creationId xmlns:a16="http://schemas.microsoft.com/office/drawing/2014/main" id="{B2DC11F6-0841-4E25-BB39-BAC702199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1955566" y="1350752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8EEBB8-9EBE-42ED-999F-6B417C3741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530046" y="1022166"/>
            <a:ext cx="5106478" cy="15247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A19912-45A3-4AFC-AE61-47F8087733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45981" y="3758453"/>
            <a:ext cx="2680595" cy="1568681"/>
          </a:xfrm>
          <a:prstGeom prst="rect">
            <a:avLst/>
          </a:prstGeom>
        </p:spPr>
      </p:pic>
      <p:pic>
        <p:nvPicPr>
          <p:cNvPr id="31" name="Picture 2" descr="Hồ khô Mic – BAO NGOC COMPANY">
            <a:extLst>
              <a:ext uri="{FF2B5EF4-FFF2-40B4-BE49-F238E27FC236}">
                <a16:creationId xmlns:a16="http://schemas.microsoft.com/office/drawing/2014/main" id="{5D7635DA-E05B-481C-AD1E-6E3EF982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7928209" y="-19080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5147FD-A4B2-47A8-83BB-6F34B7700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6627378" y="3514247"/>
            <a:ext cx="5106478" cy="1524774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20D160B8-D665-42F4-A353-74F98422D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590396" y="2054934"/>
            <a:ext cx="2680595" cy="15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575775"/>
            <a:ext cx="5471887" cy="2712769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Đoàn Tàu Nhỏ Xíu 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761645C-8422-B151-E658-53779AEAD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669" y="450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nhanh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khéo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  <p:pic>
        <p:nvPicPr>
          <p:cNvPr id="4" name="nhac vui thi dua (1)">
            <a:hlinkClick r:id="" action="ppaction://media"/>
            <a:extLst>
              <a:ext uri="{FF2B5EF4-FFF2-40B4-BE49-F238E27FC236}">
                <a16:creationId xmlns:a16="http://schemas.microsoft.com/office/drawing/2014/main" id="{9BEC3AC1-236A-0134-5F18-F0B736B49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" end="114246.1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8105" y="4942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4BE8B-30AD-4DC9-8461-C12796143102}"/>
              </a:ext>
            </a:extLst>
          </p:cNvPr>
          <p:cNvSpPr txBox="1"/>
          <p:nvPr/>
        </p:nvSpPr>
        <p:spPr>
          <a:xfrm rot="1269736">
            <a:off x="3308416" y="1535101"/>
            <a:ext cx="9319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Buổi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học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kết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thúc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.</a:t>
            </a:r>
          </a:p>
        </p:txBody>
      </p:sp>
      <p:pic>
        <p:nvPicPr>
          <p:cNvPr id="2056" name="Picture 8" descr="hình động hoa đẹp - Hình ảnh đẹp nhất | Xem Ảnh Đẹp">
            <a:extLst>
              <a:ext uri="{FF2B5EF4-FFF2-40B4-BE49-F238E27FC236}">
                <a16:creationId xmlns:a16="http://schemas.microsoft.com/office/drawing/2014/main" id="{B834BB3B-87F8-4F49-9A5E-A7DBADED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99" y="0"/>
            <a:ext cx="2227101" cy="18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756876" y="3980816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3303763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2933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59" y="3665433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7FF89-C5EA-AF53-6A7B-A0A5084E7F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9752" y="177174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4653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E52173-F86B-5806-E9B4-7AB8AA30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1998" y="225643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4194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861" y="1911927"/>
            <a:ext cx="109559" cy="2402032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E87A2E6B-6DB7-48C1-B158-B7DDFB39F378}"/>
              </a:ext>
            </a:extLst>
          </p:cNvPr>
          <p:cNvSpPr/>
          <p:nvPr/>
        </p:nvSpPr>
        <p:spPr>
          <a:xfrm rot="16200000">
            <a:off x="8142803" y="2528565"/>
            <a:ext cx="149190" cy="2352668"/>
          </a:xfrm>
          <a:prstGeom prst="upDown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39 L -0.89232 0.016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9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2.59259E-6 L -0.89739 0.02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4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7939789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E0A21-6279-4D21-A90D-1225C2148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89388 0.00023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89336 -0.002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7127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283</Words>
  <Application>Microsoft Office PowerPoint</Application>
  <PresentationFormat>Widescreen</PresentationFormat>
  <Paragraphs>37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Aharoni</vt:lpstr>
      <vt:lpstr>Arial</vt:lpstr>
      <vt:lpstr>Calibri</vt:lpstr>
      <vt:lpstr>Calibri Light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DELL</cp:lastModifiedBy>
  <cp:revision>27</cp:revision>
  <dcterms:created xsi:type="dcterms:W3CDTF">2022-01-18T12:37:18Z</dcterms:created>
  <dcterms:modified xsi:type="dcterms:W3CDTF">2024-03-10T00:34:32Z</dcterms:modified>
</cp:coreProperties>
</file>