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69" r:id="rId4"/>
    <p:sldId id="280" r:id="rId5"/>
    <p:sldId id="268" r:id="rId6"/>
    <p:sldId id="289" r:id="rId7"/>
    <p:sldId id="295" r:id="rId8"/>
    <p:sldId id="288" r:id="rId9"/>
    <p:sldId id="274" r:id="rId10"/>
    <p:sldId id="294" r:id="rId11"/>
    <p:sldId id="276" r:id="rId12"/>
    <p:sldId id="277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1E5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howGuides="1">
      <p:cViewPr varScale="1">
        <p:scale>
          <a:sx n="84" d="100"/>
          <a:sy n="84" d="100"/>
        </p:scale>
        <p:origin x="800" y="52"/>
      </p:cViewPr>
      <p:guideLst>
        <p:guide orient="horz" pos="1645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3314" r="3707" b="197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6335" y="98839"/>
            <a:ext cx="465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1600" b="1">
                <a:solidFill>
                  <a:srgbClr val="002060"/>
                </a:solidFill>
              </a:rPr>
              <a:t>TRƯỜNG MẦM NON GIANG BIÊN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9121" y="3071614"/>
            <a:ext cx="29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46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>
              <a:solidFill>
                <a:srgbClr val="004D9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5704" y="3523074"/>
            <a:ext cx="31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3565" y="2733794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 TÀI: VĐCB: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Tung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bóng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diện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TCVĐ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Chui qua hang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30" y="3333442"/>
            <a:ext cx="37337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Lứa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tuổi</a:t>
            </a:r>
            <a:r>
              <a:rPr lang="en-US" b="1" dirty="0">
                <a:solidFill>
                  <a:srgbClr val="C00000"/>
                </a:solidFill>
              </a:rPr>
              <a:t>: 4 - 5  </a:t>
            </a:r>
            <a:r>
              <a:rPr lang="en-US" b="1" dirty="0" err="1">
                <a:solidFill>
                  <a:srgbClr val="C00000"/>
                </a:solidFill>
              </a:rPr>
              <a:t>tuổi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Giáo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viên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Nguyễn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Thị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Bích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Phượng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                    </a:t>
            </a:r>
            <a:r>
              <a:rPr lang="en-US" b="1" dirty="0" err="1">
                <a:solidFill>
                  <a:srgbClr val="C00000"/>
                </a:solidFill>
              </a:rPr>
              <a:t>Nguyễn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Thị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Thường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0202" y="2253431"/>
            <a:ext cx="500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LĨNH VỰC: PHÁT TRIỂN THỂ CHẤT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7" y="1428750"/>
            <a:ext cx="750977" cy="701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590550"/>
            <a:ext cx="322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HỒI TĨNH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313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4" y="37998"/>
            <a:ext cx="9134036" cy="51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/>
          <p:nvPr/>
        </p:nvSpPr>
        <p:spPr>
          <a:xfrm>
            <a:off x="1905000" y="1200150"/>
            <a:ext cx="533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CHƯƠNG TRÌNH 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BÉ KHỎE – BÉ NGOAN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>
            <a:fillRect/>
          </a:stretch>
        </p:blipFill>
        <p:spPr bwMode="auto">
          <a:xfrm>
            <a:off x="-17929" y="0"/>
            <a:ext cx="9161929" cy="515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165735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3" name="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29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>
            <a:fillRect/>
          </a:stretch>
        </p:blipFill>
        <p:spPr bwMode="auto">
          <a:xfrm>
            <a:off x="0" y="-1"/>
            <a:ext cx="9144000" cy="51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428750"/>
            <a:ext cx="68059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cs typeface="+mn-lt"/>
              </a:rPr>
              <a:t>BÀI TẬP PHÁT TRIỂN CHUNG</a:t>
            </a:r>
          </a:p>
        </p:txBody>
      </p:sp>
      <p:pic>
        <p:nvPicPr>
          <p:cNvPr id="2" name="Kẻ Tạnh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52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4" y="37998"/>
            <a:ext cx="9134036" cy="51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123950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    </a:t>
            </a:r>
            <a:r>
              <a:rPr lang="en-US" sz="3200" b="1" dirty="0">
                <a:solidFill>
                  <a:srgbClr val="002060"/>
                </a:solidFill>
              </a:rPr>
              <a:t>Tung </a:t>
            </a:r>
            <a:r>
              <a:rPr lang="en-US" sz="3200" b="1" dirty="0" err="1">
                <a:solidFill>
                  <a:srgbClr val="002060"/>
                </a:solidFill>
              </a:rPr>
              <a:t>bóng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diện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4" y="37998"/>
            <a:ext cx="9134036" cy="51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123950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    </a:t>
            </a:r>
            <a:r>
              <a:rPr lang="en-US" sz="3200" b="1" dirty="0">
                <a:solidFill>
                  <a:srgbClr val="002060"/>
                </a:solidFill>
              </a:rPr>
              <a:t>Tung </a:t>
            </a:r>
            <a:r>
              <a:rPr lang="en-US" sz="3200" b="1" dirty="0" err="1">
                <a:solidFill>
                  <a:srgbClr val="002060"/>
                </a:solidFill>
              </a:rPr>
              <a:t>bóng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diện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vđc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" end="146227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18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4" y="37998"/>
            <a:ext cx="9134036" cy="51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1123950"/>
            <a:ext cx="579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NÂNG CAO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    </a:t>
            </a:r>
            <a:r>
              <a:rPr lang="en-US" sz="3200" b="1" dirty="0">
                <a:solidFill>
                  <a:srgbClr val="002060"/>
                </a:solidFill>
              </a:rPr>
              <a:t>Tung </a:t>
            </a:r>
            <a:r>
              <a:rPr lang="en-US" sz="3200" b="1" dirty="0" err="1">
                <a:solidFill>
                  <a:srgbClr val="002060"/>
                </a:solidFill>
              </a:rPr>
              <a:t>bóng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diện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y2mate.com - Nhạc  tổ chức trò chơi vui nhộn  nhạc trò chơi vui nhộn cho trẻ  Nhạc KHỞI ĐỘNG Vương Thị Hi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0739" end="576908"/>
                  <p14:fade in="100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662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1435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Trò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chơi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Chui qua hang</a:t>
            </a:r>
          </a:p>
        </p:txBody>
      </p:sp>
      <p:pic>
        <p:nvPicPr>
          <p:cNvPr id="3" name="y2mate.com - Lý kéo chài dân ca nam bộ karaoke remix Beat chuẩn  Trường Xuâ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52" end="125705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4767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1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1435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Trò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chơi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Chui qua hang</a:t>
            </a:r>
          </a:p>
        </p:txBody>
      </p:sp>
      <p:pic>
        <p:nvPicPr>
          <p:cNvPr id="3" name="y2mate.com - Lý kéo chài dân ca nam bộ karaoke remix Beat chuẩn  Trường Xuâ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52" end="132086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4767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118</Words>
  <Application>Microsoft Office PowerPoint</Application>
  <PresentationFormat>On-screen Show (16:9)</PresentationFormat>
  <Paragraphs>25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Segoe Script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71</cp:revision>
  <dcterms:created xsi:type="dcterms:W3CDTF">2023-10-30T04:21:00Z</dcterms:created>
  <dcterms:modified xsi:type="dcterms:W3CDTF">2024-03-10T07:14:46Z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FD49A4B3A7AE4CDABB7060384C2E3E91_12</vt:lpwstr>
  </property>
  <property fmtid="{D5CDD505-2E9C-101B-9397-08002B2CF9AE}" pid="3" name="KSOProductBuildVer">
    <vt:lpwstr>1033-12.2.0.13431</vt:lpwstr>
  </property>
</Properties>
</file>