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3" r:id="rId4"/>
    <p:sldMasterId id="2147483718" r:id="rId5"/>
    <p:sldMasterId id="2147483733" r:id="rId6"/>
    <p:sldMasterId id="2147483748" r:id="rId7"/>
  </p:sldMasterIdLst>
  <p:sldIdLst>
    <p:sldId id="279" r:id="rId8"/>
    <p:sldId id="302" r:id="rId9"/>
    <p:sldId id="272" r:id="rId10"/>
    <p:sldId id="296" r:id="rId11"/>
    <p:sldId id="271" r:id="rId12"/>
    <p:sldId id="298" r:id="rId13"/>
    <p:sldId id="274" r:id="rId14"/>
    <p:sldId id="275" r:id="rId15"/>
    <p:sldId id="282" r:id="rId16"/>
    <p:sldId id="281" r:id="rId17"/>
    <p:sldId id="292" r:id="rId18"/>
    <p:sldId id="299" r:id="rId19"/>
    <p:sldId id="287" r:id="rId20"/>
    <p:sldId id="288" r:id="rId21"/>
    <p:sldId id="289" r:id="rId22"/>
    <p:sldId id="301" r:id="rId23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FF"/>
    <a:srgbClr val="FFFF00"/>
    <a:srgbClr val="FF33CC"/>
    <a:srgbClr val="0000FF"/>
    <a:srgbClr val="FFFFCC"/>
    <a:srgbClr val="66FF66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78" d="100"/>
          <a:sy n="78" d="100"/>
        </p:scale>
        <p:origin x="952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120-E2A0-4161-BF9E-A12436A67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4561-3E3D-459E-91AB-D40CF48B1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EB95-6537-4399-95F5-288C77FDD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68ED-7574-4A7D-8EC5-C6C2BC9A4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8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906E-EF5B-40D0-A0E1-A1A5B09C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955B-84A4-4C3D-84EB-953711C95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5ECB-D656-4999-AE56-F867F4142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BFD-7114-41FC-8816-75B2A396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91C-EE2B-4EBD-89C0-D26765BAC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BD9-CBA0-4749-84E4-1E270488C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16F-4471-4E87-9EC8-E2112F687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E12-4C18-43DB-95FD-86B32B756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211A4-E113-492F-9412-A84369C0C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9996-98C6-47B3-B7B1-74795CB46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5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2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7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7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4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6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4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6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65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8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7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3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5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0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3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8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2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2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4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0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0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12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2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1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7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7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5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2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4437-38CF-4B14-982A-0796F052BC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31.wmf"/><Relationship Id="rId11" Type="http://schemas.openxmlformats.org/officeDocument/2006/relationships/image" Target="../media/image36.gif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3BC9CE-C113-A5BB-8882-C1BF82FCA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9"/>
            <a:ext cx="9163050" cy="5143500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3429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D0D0D"/>
              </a:solidFill>
              <a:latin typeface=".VnTime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120015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102" name="Picture 7" descr="Pictur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63644"/>
            <a:ext cx="1066800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5005" y="9977"/>
            <a:ext cx="6251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773787"/>
            <a:ext cx="8248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693" y="1678681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742" y="3817806"/>
            <a:ext cx="60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057650"/>
            <a:ext cx="640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72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búyt</a:t>
            </a:r>
            <a:endParaRPr lang="en-US" sz="72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tuyến xe buýt đi từ sân bay Tân Sơn Nhất | SASCO Travel - Cù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523"/>
            <a:ext cx="8001000" cy="3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223835"/>
            <a:ext cx="640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nguyên tắc vàng giúp lái xe container an toàn | Giáo dục | Bá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1"/>
            <a:ext cx="7620000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8575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Container</a:t>
            </a:r>
          </a:p>
        </p:txBody>
      </p:sp>
    </p:spTree>
    <p:extLst>
      <p:ext uri="{BB962C8B-B14F-4D97-AF65-F5344CB8AC3E}">
        <p14:creationId xmlns:p14="http://schemas.microsoft.com/office/powerpoint/2010/main" val="13149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66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Audi A8L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4" y="1581150"/>
            <a:ext cx="4523873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8" b="90549" l="118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48" r="9300"/>
          <a:stretch/>
        </p:blipFill>
        <p:spPr bwMode="auto">
          <a:xfrm>
            <a:off x="90174" y="1067652"/>
            <a:ext cx="4495799" cy="31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5" y="2225501"/>
            <a:ext cx="560281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Xe gì biến mất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3528" r="26464" b="14125"/>
          <a:stretch/>
        </p:blipFill>
        <p:spPr bwMode="auto">
          <a:xfrm>
            <a:off x="4675645" y="-32084"/>
            <a:ext cx="4057826" cy="23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6" descr="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s://encrypted-tbn0.google.com/images?q=tbn:ANd9GcRZ6svgY97ubFslb1BpWdCTybGbZL1u2vw8ceKi8TUNbaw7Rx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" y="2686050"/>
            <a:ext cx="439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http://images01.jaovat.com/ui/6/97/85/1277716116_102299285_6-Xe-dap-Xe-dien-Viet-Nam-1277716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9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ột số đầu số đẹp bạn không thể bỏ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7" y="-40207"/>
            <a:ext cx="4572000" cy="25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4 pictures | Cartoon Number Four 4 Character #7846 by R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1" y="2555584"/>
            <a:ext cx="4467726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1 : Xin chào &lt;/br&gt; 你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" y="-297029"/>
            <a:ext cx="460007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nh ngay sim ngũ quý viettel 2 để may mắn ùa v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4" y="2586688"/>
            <a:ext cx="4521980" cy="2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251" y="30956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07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403" y="-5654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11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114" y="-860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182" y="-348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0397" y="255729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623" y="25082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1578" y="2564887"/>
            <a:ext cx="108269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7485" y="2513691"/>
            <a:ext cx="999492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072" y="2511059"/>
            <a:ext cx="111300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2270" y="257898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69424" y="7012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756473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756473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416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62948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289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90727" y="26535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607428" y="261320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1" y="262817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07427" y="266396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611567" y="265832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671595" y="261799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6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32084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255845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6" y="34309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59" y="252679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8575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22860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124700" y="-1028700"/>
            <a:ext cx="3429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07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324600" cy="151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7900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15100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860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57900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4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72D45-F438-418A-E3B0-56C9AC7A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AC4C7-D7B1-CE9B-4C4B-837B982EB642}"/>
              </a:ext>
            </a:extLst>
          </p:cNvPr>
          <p:cNvSpPr txBox="1"/>
          <p:nvPr/>
        </p:nvSpPr>
        <p:spPr>
          <a:xfrm>
            <a:off x="2133600" y="158115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“Qua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4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526" y="3429000"/>
            <a:ext cx="609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0600" y="4560333"/>
            <a:ext cx="228600" cy="183117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7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71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15" y="514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" y="25977"/>
            <a:ext cx="8960601" cy="4969745"/>
            <a:chOff x="-553452" y="-698025"/>
            <a:chExt cx="11397915" cy="7843373"/>
          </a:xfrm>
        </p:grpSpPr>
        <p:pic>
          <p:nvPicPr>
            <p:cNvPr id="26626" name="Picture 3" descr="Frames PPT 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3452" y="-698025"/>
              <a:ext cx="11397915" cy="784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1854" y="3770754"/>
              <a:ext cx="5550567" cy="87189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HOẠT ĐỘNG  NHÓM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224" y="433521"/>
              <a:ext cx="4005942" cy="2435279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2: </a:t>
              </a:r>
            </a:p>
            <a:p>
              <a:pPr lvl="0" algn="ctr"/>
              <a:r>
                <a:rPr lang="en-US" sz="2600" b="1" dirty="0">
                  <a:solidFill>
                    <a:srgbClr val="0070C0"/>
                  </a:solidFill>
                </a:rPr>
                <a:t>TÌM HIỂU PTGT ĐƯỜNG BỘ CÓ 4 BÁNH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6125" y="364185"/>
              <a:ext cx="3580607" cy="250461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1: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</a:rPr>
                <a:t>TÌM HIỂU PTGT ĐƯỜNG BỘ CÓ 2 BÁNH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838982" y="2868800"/>
              <a:ext cx="1492386" cy="862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36925" y="2868799"/>
              <a:ext cx="1583076" cy="8624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266836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9" y="2922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PTGT đường bộ: Xe đạp</a:t>
            </a:r>
          </a:p>
        </p:txBody>
      </p:sp>
      <p:pic>
        <p:nvPicPr>
          <p:cNvPr id="2050" name="Picture 2" descr="BREEZE 24&quot; - ASAMA Bikes - Xe đạp Asama Việt Nam uy tín và chất l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143000"/>
            <a:ext cx="7338296" cy="3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428711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Bàn đạp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4214" y="103170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Giỏ 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724" y="6227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Tay lái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358" y="1156774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9" y="2197115"/>
            <a:ext cx="14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Chân chống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236535"/>
            <a:ext cx="170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3" name="Right Arrow 2"/>
          <p:cNvSpPr/>
          <p:nvPr/>
        </p:nvSpPr>
        <p:spPr>
          <a:xfrm rot="7988824">
            <a:off x="7186761" y="1556237"/>
            <a:ext cx="399734" cy="310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45226">
            <a:off x="4921188" y="1112717"/>
            <a:ext cx="500767" cy="2135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53356">
            <a:off x="3475707" y="1549370"/>
            <a:ext cx="363788" cy="2978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43667">
            <a:off x="585514" y="3234940"/>
            <a:ext cx="644819" cy="2173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99646">
            <a:off x="1350321" y="4110870"/>
            <a:ext cx="525395" cy="1415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33533">
            <a:off x="4312993" y="4107940"/>
            <a:ext cx="361462" cy="2571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 animBg="1"/>
      <p:bldP spid="4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1800" y="171450"/>
            <a:ext cx="7391400" cy="400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máy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264819"/>
            <a:ext cx="914400" cy="32980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Thuê xe máy Honda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07553"/>
            <a:ext cx="9144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40" y="188260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pha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381" y="3255836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1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746" y="1944435"/>
            <a:ext cx="9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2" y="249709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hậu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64" y="44851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Ống pô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1" y="86425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chiếu hậu</a:t>
            </a:r>
          </a:p>
        </p:txBody>
      </p:sp>
      <p:sp>
        <p:nvSpPr>
          <p:cNvPr id="11" name="Right Arrow 10"/>
          <p:cNvSpPr/>
          <p:nvPr/>
        </p:nvSpPr>
        <p:spPr>
          <a:xfrm rot="1223321">
            <a:off x="5123719" y="1250275"/>
            <a:ext cx="609600" cy="161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41154">
            <a:off x="6229580" y="2042245"/>
            <a:ext cx="533400" cy="1560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23410">
            <a:off x="7662411" y="3684592"/>
            <a:ext cx="457200" cy="1681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351292">
            <a:off x="3612650" y="2340628"/>
            <a:ext cx="330776" cy="161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906" y="2746906"/>
            <a:ext cx="853242" cy="192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59276">
            <a:off x="1317468" y="4254743"/>
            <a:ext cx="462005" cy="2196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0" y="571501"/>
            <a:ext cx="1295400" cy="316587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100" name="Picture 4" descr="Ô tô Audi A8 xe mô hình bằng sắt có âm thanh và đèn mở được cá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55" y="1597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08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 tô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5107" y="4495655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01" y="3509416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Đèn pha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950" y="47825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Cửa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259" y="241459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835" y="2486690"/>
            <a:ext cx="102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Cốp xe</a:t>
            </a:r>
          </a:p>
        </p:txBody>
      </p:sp>
      <p:sp>
        <p:nvSpPr>
          <p:cNvPr id="2" name="Right Arrow 1"/>
          <p:cNvSpPr/>
          <p:nvPr/>
        </p:nvSpPr>
        <p:spPr>
          <a:xfrm rot="3571921">
            <a:off x="2121044" y="2779972"/>
            <a:ext cx="342900" cy="2765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2679" y="3778050"/>
            <a:ext cx="509998" cy="2445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4892" y="4459375"/>
            <a:ext cx="266701" cy="3378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589455">
            <a:off x="6531331" y="4259616"/>
            <a:ext cx="457200" cy="3252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231334">
            <a:off x="6938769" y="2857505"/>
            <a:ext cx="511646" cy="200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239" y="0"/>
            <a:ext cx="269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Mở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Xe túc túc và những đồng đô-la lẻ (P2) | Phóng sự | Báo điện tử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2260"/>
            <a:ext cx="7696200" cy="3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RAAAQMDAwIDBgQDBgcBAAAAAQIDBAAFERIhMQZBEyJRBxQyYXGBI5GhsTNCwRUWJFJygiU0Q2Jj4fDR/8QAGQEBAQEBAQEAAAAAAAAAAAAAAAECAwQF/8QAIhEBAQACAgICAgMAAAAAAAAAAAECERIhAzFBUQQTIjJC/9oADAMBAAIRAxEAPwDuNKUoFKUoMYpis0oMUoaUClKxQZpSlApSlApSlApSlApSlApSlApSlBmlKUClKUClKGgwohIyogAdzXgibEcGW5TCh6pcBrzukT3+3SYhWpvxmlN60kgpJGAQRX5Wsk+6m/G13GU4H1qXGV4zgJbcBwBk/MY9N6D9VuXGC38cyOn6uitR7qC0s/FPaUfRs6/2r8xRerkNNBE+Gvx0nCi2dIP1HY17f30h5H+EkY/1jag/Q0jriwx/48lxtGcFa2ykD7mp2BNi3CK3LgyG5EdwZQ62rKVD5Gvyw91RIuMhq321vHjrS2kvDIyTjOOO9bLHVt2tLr9qsc15pIc8BZQrZWk6QUj+UcnA9flQfqbalcd6f67ucK2MvPvqltJY8wf3UVDYYPJJPauk9KX1u/2puYlCW3QdDzSV6g2scgHAyPQ4oJmlZpQYpSlApSlApSlApSlBmlKUClKUClKUGDXJb57LIV59o0mbLmrjxJDKZKWWMJcW4CEr3IOADpJP/f2rrdRV8Pu4jz+PdXQXD/4leVefkMhX+0UHP1+yDpm8SJRkqnxpjb6vFUw8MOZ3SrCkkbgjOO4NaY9i/TCbobe1IuL2I5cecdfRlnVlLeAlIzk6jvt5PnXSpyvc7vFl4w1I/wAM96A7qQo/cKT/ALxXz09+PGeuTnxT3PGRvsloDS2N+PKAoj1UaD89TvZ9fOj7nLlPMKktR2VqhyIyCrxFkYSdO5BTnUc7DA5FUBl9yO4lxhRSpPBr9auf8dnvPokpbtTDfhqeQrBc3y4AeycBIKvlt61+aTZ482/XRaXkx7LFkLW5ISBhLRWdASO5VjCR/SpBudNyZ0iAQ8tKIDbgQHCjdbqjgJSOFEAlRGMAJ35wek+z6+s2nqiLa0TnH2ZmWnAtIAQvBKTsABuMcd6ovS1rm9a3ktW0tw7faWHFMNa90Ag6RjOVLUcFSvkfkKrbEp9p1MltZbktqDiFnlKwcg/YiqP2MKzUfYbm1eLNCuTONEplLoA7ZHFSFApSlArArNKDBpWaxQKUpQKyKUoFYzWax3oM1inah4oBOKgb51NYLe29HutwjpKmyFMatS1AjcBIyTt2G9QHtDvctLotNsfWysIDkhxA8wSeEg9icc+nzxjm7EWMkLE1xIWPN7snBcWVcZzxn6En9a8vk/JmOXHHv7dcfHubq9/3vtl/tKrAl8iW4pMdEp9GGnMH4wod9tknSSeNt6sqpv8AaVq94W0uPbmmcutkYU6oDdseiQdj6nbjnk8aBb0oddTbkF1xvwktqysEkgJA+eccc8VLWuRc0RF29lUhlDKVPFjSSUHOQo6ttlKCv6EVJ+Tj8r+r6V7qK63zqV+RZIclEazRXi27pQQl0jzOuLxuUhWAEj1SBnetNrpqTd2QlTT0Sww5KY8eMryvzJCwMuK7d9RP8qRpA5q1W1iFa2HLXFC/ET5U+L8byiDhZPfBVgAZ3PzJqwdUxHIdmWGP40KOW2cDZU2SdGsbcpClfZddP2/TNxkS3RFitrDMWXaobMeIyhSGFJSCtwE7nUdyCQD8yB2G/N777H+oE3aXItpgvQ3H1uNIS8UuJQpRIBBTjIzjntXbrJARbbRCgoACY7CG9vkAK3sD0rtj67Yqi+zCFdLFaRZrjBebbbUtxpwkaU6jkpJz6kkfU1bJ12h291pqW+hpToOgrOAcY78Dmt7FalxfiMNYmlvQ6oICVjOsngAdzztS+kfQckLGUBjB48xP64rxauSBNTBfLYlEFWhtWcD1Od6g7KxCuzslxlpTEVtweA2kKaVjjURngqBI7Edu9TsG1Q4Lzshhn8d3+I6okqV8snt8uK548re2um9ms1FQj7572ZDjgcQ+tvQFlOhIVhOAPVOFZ+fpXvZ3nH4KHHSVHUsJWcfiJCiEr228wAO3rXVlu0pSgVmsUoM0rGajpl0TGfLIjyHlBOfwWyrH1qW6ElWKhY/UsF0kLTIYA5LzKkY/MZrajXq1yt41yiOjjyPJOD+dOUEjXwtaEpJUoBI5Jrxflsssl1SxpH+XfJqpdUXtxp1pgoK3HMkMDdKAOVLAI1cjy7DcZ5AOcs5ism0L1Q64q8PzI8RbqHVpbDh+EqSnYYGTggbHvxyKjLtbrNY0e6yLwzJukjStxtONau4URvgZ9ammp02+syogmIQUrQHC04PEZTyQFDBycDgADORnk7TMOxwY7jll6ebU6vdb76NHPcuLBNfP8uu7ruu+Ns0r9qtLMpJGolvKSPMNsHI4+1W232dplGlCefKcDnfNV6L1Im0rKZM3p/zH4FTEJP2OasdrvBkFMlqOFRlbFcdxL6B8wUE4H1rhhMv9Yt5VLKtcJCWH5EZpaovnaUpIJbwO1RtwjF65WaEoErckLnSPTCRsD91AD/TU4SJC2kJUFIPnUQcjA/8A0/sa1IifH6kmP5yGWUsp+Xc/v+le7x49OFqaHFCcU7VDdUzpkK1KctzaFvFQSoqXjwkZ8y8cnSMnb9q9VuptziWcdQ22pa1BKEjJUTgAVTJan7xOZk/iJEgqZgoxgstH+I+R2URgDuNSeMqraYmO9QNIjPILcVkky3FbB3Sdk+mk/EfsMbnEpZ0e8vOXJaSA4AhhJHwNjj7ncn647Vz5c/TXpov6bDfbaGgG4ExPuhSlPlQ4Bls57ZCSn7irMDtVY65fhLskiO8+lt9GlxlZGQy6CC2o/wC4Dbk1AXL2kQ4bHhu+8KloQhTrLQS2EEjguLITzn8q1ykvGGre1xurDan4WU/xJGhw7jUnSo6T6jIG1SbYCRpSAANgB2FcaX7VIk19eiFJb9yT7yV++B4KA8pSAg8+cd6svTftDiXb8OC6iY7uSy04Q8AOcNuYKh/pJPyq8rvuJp0OsVG228xrg2ox1ZUnYp3BGOQQdwfkakUnO4ORWplL6RmlZpVHyr4TVKjT5z9ymuoBDjLpa8oGptJXsladwfhBB2wFD51diM1A3e2PpurF1t41PBosSGsgeK1uRuf5kqORk4wVetc/JLYsI0q7rd0L93AxkB5ITn7pWr9q9sSyFe8WmK6SMEtOg6vl5gP3rXZeZcQRdLe6zjBTrb14ON9wCAPvXrHlxJriWY88JcGdmljV9wfp3FZ2rSkyLfZYj89yzC3+EkqK1IbCAeBkpVgbkVzac0/c7wbHAufhXF1SZFwWptanEoI15140ggHYHATkADI36Z1NEE+1rhS0OvNeIhSkp28TSoKG4B2yB/65qpNzmJdzajQ0eDMmTXRciF+RKGkpUVZIGThTSfQasDaueV+mpEpbG4MWA0llEa2WmL5i46rzOqx53FqO+DnG+CeSeAaZcOtmlPaIMVdykpUCH5bJc8MEbFLQwlsDjB83cpxvUd1LKk9W9UOdN9PLeciNOkEvHJLichaicAlKSRjOdwSDxizW6yCweE3DS642lafEQ4ELDi0kjJwMk5yADsCBsCCSyswk5EnK9IRw+0C5JVLaiuMxT/D1tRhz6DG/J/Ic75iUXLqCwyxcJ1uKFKGFrYCW1KT3UNOUhQ+eP1rrPvNwdtrlxkBt2OhpSxqdHpwAkc9ux/rEK6dnSpLcUuOMMMpCVEhJ95dUgalEd0pClADurJ7A1nlyvWLWtfL26S65ZuKBpe8dKClDrjiQlaSc41YA+e+ANuTnIudkZLbLrih53nCtX/31zXE+qrJN6Iuq7rbAoW93MeS0oAktr20kD1GrGDsceuK6L0FfY5huxvfjNaa0hp4AlS0lKVJKhgYUUqSSNsHNdJZLvfTFm42PaF1U7YGY0S2hLlzmKPhN6CohA2JA2GckAZPqcHFc7h2GXLnJVerw7IU2fxVurLqEIP8ALrWc7knZOxJ22OasvtGbjO3G3324OORrfCHhqStkkvLUrZIwcn/7cb59Yky1XuGowZKZcRxr4ktZyrO7ZG2k8bHHasefyZz+vprDGfLVjR+oG7hcnYkoS7YYx93gITgrWPhB+4USc+bJ2Hf7Z9odwi22Y3ebQbVIiaUZcUSMEfF6fkTzjc1dbBGQyylTSFpBzuR6YGD+X6Vz/wBr5ehWMl/Hj3SYGNjkoZSCo432PlSPoT61cZlcZ91LrahTb1cOrZBafn/2ZZ1vaS4tSgFk53UBurg+UffHNdDsLXSbikyi5GuK8MsR58uOQ4XElIKCFjIUdSTx5tR9anujukrUvoWHFmRkPiUz4zqnEjJK98ccDIAz2AquWa1Wd8zIHTvu7sJDpw40lSVCQ2SUk5Ok88p3AxnG1ayswx2k7q4unpS5oLTbNrkaBiQyGkFQQcjCk4zjUBsRyKonUXs8ts9oT+lHFxbonK2mY4UWk44AcA8ihxnOM9u9Sds6el2i6S5UGOpqTJUlS/GdK2wS6lazjfGpOsbZGQNxmuiKVJfbAjoS0g/zKO/5dquGXPuFmnNOibzc+p7e8mRGLF7ty/BempSUrcWn4cjGkkZwoE/bcVf+j7jKuFoCri0hqay4pp9LZygqB2KdzsQQRvtnHNUO3GZE9sjEVUkra9zcHhgkISklZwE55ygHvnc+hF26Ss7lnNybWG0tvSy42hHYYAyfqAmtYz+XKJfWlipSldWSsYrNKDGBXjIisSUhMhlDg7a0g4r3pTQjjaIoUC34jZGNOlxWBjjbOK5d1o/c+lLku8qghxlREVhaNIQ2sgkrO3c6PukDO1dhNV/rmKq49JXeG0El12I4G+fixlP6gVi4S1ZlY5j7Fre47FuM6K4pMyRIWx4yhqIQEpUpZJ7kqA25PHG3QJ8OaIjceS00GG06Wy0NhtsPUbfKuUdBp6lc6dUrpe5x4zsWU4XWJA2fSpDZG4BxghXf710SC51k7DbRc2BJeURqSwENIAB5Kzgk/JKQNua5Z47laxffhuOw3GEuJaU44kqJVjYEnYemoA7+uOK+IsWIJiXveXHpAQUpcKioY2zjgYzgnOTit9u3yZ/va5CUqVG1stpA2WSkZH0GcfVJqSj2svNMvNXGWkfEkEpJSdxjjtkiuGHjz323cppVOqIkef05dSlTnvBjq0qWhWnOCpJKsYOFJAwNh961/Z/bfCsLHiIDkhAVHeS3ukaFrCACdsjg4HKfzz7SlGzWhyLGnLKpKFAtajgA5AOCT/MobbDAPYVY+kbM+501AclynUOPspdcbQMAFQz3yQcHtwc16MMerNMW/LZjF1yK7EfiofjhOhbLhyAfTBGcfb6VVLd0wz08t5+F4sIOFC3AqS4+AlK8nOpI0kpynJ9eRV6VYwrOqXIUTglRcOcg5G+ex/c+tagsqHlPtuJdbDhKXFokLV4ieATxg45+25q2XWk3N7Uqd091n/a81+y31AbfcUpuO8482E+Yko+EpGygQQQT9BVb6/sfXSbR711C8zNiwnfF1tuhQTkacjCEq077543PFdrTbSkg+9PZCtWdXfTp/avmVakS462Jbq3mnElK21nKVA8gjvXSdTSOcMS+tLzGbHSyYCLRpQlhbi8KCSgE6gc4wSU/CcEfKtzorp3qaNeH5fUdzDuhGhiOysFKVHOVKwkDYYwN+ax1Au7dFKKrPYoztlAypVvTpdaHfU2MZG53B+ZxXrZfan0yYo8V4tP7haVrAOc7/GQefWueXU1YsWiFCltSXvx8pQoAZGTjY4P27/v32pNwctkdxctoKbQD4a21Z1fIg8H/AN8VUJftPsbDzzsWU06pxCdDYWFkqG3Deonb6VpR7X1D1y40/d23bdaivUpLydD60YI0pSM6Uk875I7niufj8cw6xW3fttezph29dSXPql9J8P8A5WMspI8QcqI9U5Ox/qDXSQB6Vr2+FHt8NqJDaDTDSQlCB2A/f6mtmvTJqaYpSlKoUpSgUpSgweK1ZDKl5GlJBG4IyK26wRmg4XcoUv2c9V++xmC7aZKj4YCRpRn+TthSd8D/AC+p3HTLN1LAu0Bc2NNSpttJUtGRqTjkfXtipm5Wti4RnI0ltt1hwYW24nKVD6VQpfsykRZapPT1wVG1bKZcOxGOMjkfJQVXO497jW/tcbew7HgtanNCl5ccGeFKJUf1JrSnXJFujy5CHUqjoGsq1gNgk4I1H6ZwMn86rTXSnW5X+JdoqQdirS2rA7f9LtW0x7N5U2Sl7qW+yJyE7hhvKEn6nP7AVnhlTas2y2yOuupFzZSVLtMZzLq1o2kkZASM7Y7Y3wknO6q7AwhenzagPTNZgQY1vitRYTCGI7SdKG2xhKQPlWzXTHGSaS3bz0Jx3/M18qbWVbqyPTNe1KukefhJ+f5mhaT6frXpSqNdcRpwELQFA9jxUU90d02+4XJFhtjrh5W5EbUT9yKnaUGlHtFujJCY0GM0lOwDbSRj9K20oSkYSMD5V9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63501" y="-365522"/>
            <a:ext cx="1362075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à Nội: Hạn chế số lượng xe xích lô là cần thiết - Báo Lao Động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" y="889760"/>
            <a:ext cx="7996989" cy="40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181" y="87236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xích lô</a:t>
            </a:r>
          </a:p>
        </p:txBody>
      </p:sp>
    </p:spTree>
    <p:extLst>
      <p:ext uri="{BB962C8B-B14F-4D97-AF65-F5344CB8AC3E}">
        <p14:creationId xmlns:p14="http://schemas.microsoft.com/office/powerpoint/2010/main" val="132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85374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187</Words>
  <Application>Microsoft Office PowerPoint</Application>
  <PresentationFormat>On-screen Show (16:9)</PresentationFormat>
  <Paragraphs>70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.VnTifani Heavy</vt:lpstr>
      <vt:lpstr>.VnTime</vt:lpstr>
      <vt:lpstr>Arial</vt:lpstr>
      <vt:lpstr>Calibri</vt:lpstr>
      <vt:lpstr>Times New Roman</vt:lpstr>
      <vt:lpstr>VNI-Avo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máy</vt:lpstr>
      <vt:lpstr>PowerPoint Presentation</vt:lpstr>
      <vt:lpstr> Xe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DELL</cp:lastModifiedBy>
  <cp:revision>183</cp:revision>
  <dcterms:created xsi:type="dcterms:W3CDTF">2016-10-23T17:21:39Z</dcterms:created>
  <dcterms:modified xsi:type="dcterms:W3CDTF">2024-03-10T06:30:48Z</dcterms:modified>
</cp:coreProperties>
</file>