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9AFB-53B8-CA4D-56AE-B580BC329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2FD53-EA17-3D07-E63B-A672D7836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8470-5113-0D7B-3151-703642B7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BCE9-D3FE-6DA0-D9EE-616D59FA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8977-1FBE-F1E7-72EA-4BD9CFB7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6724-9A24-D758-5182-F8D06AA6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6C01E-C7C8-2C55-5B79-134427DCA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AB0F-3145-D516-8BF6-9526CAC0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EA05-D2A3-298F-EBA9-BF4AB136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A50D-4D48-BCCD-773E-573016A2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CF4CB-3A50-7829-61C9-CA0C941B9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5E850-9B9F-CCE2-8083-F6E46085A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9715E-2E45-C8D7-A843-E29DB8F5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61B1A-49CD-F7D1-A542-CE7A3236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3FE7-C120-A854-FEAF-080B1160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53BD-94F7-D39D-8FFB-43A51A1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6FC1-222B-9341-3E9E-BE6B9E6E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A8A6-1ADD-EDDA-5B34-3C00269A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9F0A-1FBD-C16D-0F0C-9D458D89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5DD8-8C9D-F31A-20E6-D54BB3DB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E91-B75C-560F-3738-D44AD5B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C9D7-D68B-1893-34BD-9E3299007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456F-71BE-33F9-4745-F9639B8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4F24-7A80-1FB6-CB7D-4C26FB5D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3D4E4-0D2F-336B-25BC-C67458FA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5441-DC55-0F40-3C27-37BD3C44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97A1-9EE7-4C45-CDE9-DFB1DF97E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9C46-7029-747F-E3E1-BCDB7EEAE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D4F42-CAB1-87C4-537C-1D720082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5996D-AEFD-FFE2-AC69-8802F7BC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05F71-765F-E924-2F08-65EB19FD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05AE-8444-43B3-90DF-FB798C37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F405-242E-BAB9-B824-CC73C908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82311-6BC6-FF5A-3190-1AC4A32C8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1232D-1349-BC61-F646-273A091FC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F8588-A539-6B6F-C6D7-02D5D413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DB480-AA99-BF40-477E-10E3E38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3E907-06C3-4975-1544-B17664DB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82D9F-B58F-746B-47F7-8D73D9F4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4488-1233-49D6-6086-89A22B66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83435-3C6A-3181-3EA4-911580F3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821CA-ECAF-CA46-BB1B-F5474E06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96340-DF9A-DA6B-28C3-19E7929F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420CF-A0F1-D17F-A2C9-9C4A9C72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1ABCA-FB98-2150-3FAA-88C6B1AF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5F2C-8B94-F1C1-B7AB-40E10F35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4126-765B-BB7F-974E-DE6F813F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0BBC-841F-3A96-7DFA-6FC895C4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552E5-198A-F788-6B95-0261DD21C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57DF5-AA6C-4920-4773-CA400965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498F7-5499-23FC-C233-8F8FA4D8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2F588-A294-15B3-3282-F1319CF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890C-1727-3AB7-BC66-5590B7A0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E2988-77F6-7CEE-2AC0-5B58A096A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9A62-8A2B-EA1E-6761-16D85D4C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2E04B-10B5-DAEF-869D-0BDD14EE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F6CCB-7745-E159-63D8-7EA7CE73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42A0E-06B5-5B6D-D527-4F47CE83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81A60-CC5A-675A-37E9-9729B81B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4131C-E800-58A4-C204-9E186BF8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7787-5DFC-17C0-BF63-B60F72161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1192-EF3F-4837-AC6D-132579AFA43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137B8-9814-C6D3-0373-A9C355F5F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A1B6-976D-1C3F-856C-B3C104780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CDAC-576B-4585-B763-879E207E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F2512-CCEF-3829-4D66-06AAC15B0981}"/>
              </a:ext>
            </a:extLst>
          </p:cNvPr>
          <p:cNvSpPr>
            <a:spLocks/>
          </p:cNvSpPr>
          <p:nvPr/>
        </p:nvSpPr>
        <p:spPr>
          <a:xfrm>
            <a:off x="2122286" y="342900"/>
            <a:ext cx="8252223" cy="4212072"/>
          </a:xfrm>
          <a:prstGeom prst="rect">
            <a:avLst/>
          </a:prstGeom>
        </p:spPr>
        <p:txBody>
          <a:bodyPr/>
          <a:lstStyle/>
          <a:p>
            <a:pPr algn="ctr" defTabSz="82296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PHÒNG GIÁO DỤC VÀ ĐÀO TẠO QUẬN LONG BIÊN</a:t>
            </a:r>
            <a:b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TRƯỜNG MẦM NON GIANG BIÊN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C4D05-342C-B394-9B8E-565D23FC1460}"/>
              </a:ext>
            </a:extLst>
          </p:cNvPr>
          <p:cNvSpPr txBox="1"/>
          <p:nvPr/>
        </p:nvSpPr>
        <p:spPr>
          <a:xfrm>
            <a:off x="3625213" y="2876189"/>
            <a:ext cx="5381137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  <a:spcAft>
                <a:spcPts val="600"/>
              </a:spcAft>
            </a:pP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THẨM MỸ</a:t>
            </a:r>
            <a:endParaRPr lang="en-US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2296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ÂM NHẠC</a:t>
            </a:r>
            <a:endParaRPr lang="vi-VN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22960">
              <a:spcBef>
                <a:spcPct val="0"/>
              </a:spcBef>
              <a:spcAft>
                <a:spcPts val="600"/>
              </a:spcAft>
            </a:pP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hát </a:t>
            </a:r>
            <a:r>
              <a:rPr lang="en-GB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b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MGN 4-5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Nguyễn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thường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Nguyễn Minh </a:t>
            </a:r>
            <a:r>
              <a:rPr lang="en-US" sz="2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Yến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 defTabSz="822960">
              <a:spcBef>
                <a:spcPct val="0"/>
              </a:spcBef>
              <a:spcAft>
                <a:spcPts val="600"/>
              </a:spcAft>
            </a:pPr>
            <a:b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vi-VN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22960">
              <a:spcBef>
                <a:spcPct val="0"/>
              </a:spcBef>
              <a:spcAft>
                <a:spcPts val="600"/>
              </a:spcAft>
            </a:pPr>
            <a:endParaRPr lang="vi-VN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22960">
              <a:spcBef>
                <a:spcPct val="0"/>
              </a:spcBef>
              <a:spcAft>
                <a:spcPts val="600"/>
              </a:spcAft>
            </a:pP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-202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36DA0-5741-4E83-AAA1-387FB3A7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03" y="1335196"/>
            <a:ext cx="1178591" cy="12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D553-A5C9-D2AC-CA2C-7B8666BA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828916"/>
            <a:ext cx="9144000" cy="4064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video:</a:t>
            </a:r>
            <a:b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2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D553-A5C9-D2AC-CA2C-7B8666BA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828916"/>
            <a:ext cx="9144000" cy="40646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video:</a:t>
            </a:r>
            <a:b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b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b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br>
              <a:rPr lang="en-US" sz="2800" b="0" i="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 vaatj nuooi trong gdd">
            <a:hlinkClick r:id="" action="ppaction://media"/>
            <a:extLst>
              <a:ext uri="{FF2B5EF4-FFF2-40B4-BE49-F238E27FC236}">
                <a16:creationId xmlns:a16="http://schemas.microsoft.com/office/drawing/2014/main" id="{449B63EC-FE61-4F97-A936-7E563353E6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462" y="544489"/>
            <a:ext cx="10999074" cy="57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FE23C-26B7-D540-27AA-BD100D5A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079" y="1161863"/>
            <a:ext cx="6884895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b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1: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Đàn Gà Con - Ca Nhạc Vui Nhộn">
            <a:hlinkClick r:id="" action="ppaction://media"/>
            <a:extLst>
              <a:ext uri="{FF2B5EF4-FFF2-40B4-BE49-F238E27FC236}">
                <a16:creationId xmlns:a16="http://schemas.microsoft.com/office/drawing/2014/main" id="{C08D77C6-9C5F-ADB9-571D-1D52632131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1453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6118" y="3605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4BBDA5-0F94-4994-92A2-832ABCA9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Dạy hát : Đàn gà con">
            <a:extLst>
              <a:ext uri="{FF2B5EF4-FFF2-40B4-BE49-F238E27FC236}">
                <a16:creationId xmlns:a16="http://schemas.microsoft.com/office/drawing/2014/main" id="{29D0B442-29B1-47D0-980D-15C5CA47B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8255"/>
          <a:stretch/>
        </p:blipFill>
        <p:spPr bwMode="auto">
          <a:xfrm>
            <a:off x="387913" y="0"/>
            <a:ext cx="11067025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F5ED1-9E85-36E2-B654-A0F72005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1842117"/>
            <a:ext cx="9910296" cy="2341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y2mate.com -  Karaoke HD  Đàn Gà Con  Âm Nhạc Lớp 1  CD Chuẩn Bộ Giáo Dục">
            <a:hlinkClick r:id="" action="ppaction://media"/>
            <a:extLst>
              <a:ext uri="{FF2B5EF4-FFF2-40B4-BE49-F238E27FC236}">
                <a16:creationId xmlns:a16="http://schemas.microsoft.com/office/drawing/2014/main" id="{82EAFD5E-F0D3-462C-BBF2-F5656E75B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A8CC-B36A-04CB-64BF-70025BBB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55" y="1309757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 chơi “Vận động nhanh chậm theo tiết tấu ”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Walking Walking  featuring Noodle  Pals  Super Simple Songs (1)">
            <a:hlinkClick r:id="" action="ppaction://media"/>
            <a:extLst>
              <a:ext uri="{FF2B5EF4-FFF2-40B4-BE49-F238E27FC236}">
                <a16:creationId xmlns:a16="http://schemas.microsoft.com/office/drawing/2014/main" id="{E1B62E32-B7C8-4239-A659-BC2D5A6C6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70C8B-FDB0-0A30-2746-256ABE7D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766" y="2351131"/>
            <a:ext cx="9231410" cy="1076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C366F-28F7-1801-3B69-F6589913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</a:t>
            </a:r>
            <a:b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204</Words>
  <Application>Microsoft Office PowerPoint</Application>
  <PresentationFormat>Widescreen</PresentationFormat>
  <Paragraphs>17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      1. Ổn định tổ chức, gây hứng thú:            Cô và trẻ xem video:                          </vt:lpstr>
      <vt:lpstr>      1. Ổn định tổ chức, gây hứng thú:            Cô và trẻ xem video:                         Con gì mào đỏ                            Sáng sớm tinh mơ                            Gọi người thức dậy                                          (Là con gì?)  </vt:lpstr>
      <vt:lpstr>2. Phương pháp hình thức tổ chức *HĐ 1: Dạy hát “Đàn gà con”</vt:lpstr>
      <vt:lpstr>PowerPoint Presentation</vt:lpstr>
      <vt:lpstr>Tổ, nhóm, cá nhân hát</vt:lpstr>
      <vt:lpstr>HĐ 2: Trò chơi “Vận động nhanh chậm theo tiết tấu ”</vt:lpstr>
      <vt:lpstr>           3. Kết thúc  </vt:lpstr>
      <vt:lpstr>KÍNH CHÚC CÁC THẦY CÔ MẠNH KHỎE CHÚC CÁC BÉ CHĂM NGOAN HỌC GIỎI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</dc:creator>
  <cp:lastModifiedBy>Mymy nguyễn</cp:lastModifiedBy>
  <cp:revision>13</cp:revision>
  <dcterms:created xsi:type="dcterms:W3CDTF">2024-02-06T06:48:07Z</dcterms:created>
  <dcterms:modified xsi:type="dcterms:W3CDTF">2024-12-04T16:29:51Z</dcterms:modified>
</cp:coreProperties>
</file>