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344" r:id="rId2"/>
    <p:sldId id="353" r:id="rId3"/>
    <p:sldId id="362" r:id="rId4"/>
    <p:sldId id="360" r:id="rId5"/>
    <p:sldId id="359" r:id="rId6"/>
    <p:sldId id="361" r:id="rId7"/>
    <p:sldId id="356" r:id="rId8"/>
    <p:sldId id="357" r:id="rId9"/>
    <p:sldId id="358" r:id="rId10"/>
  </p:sldIdLst>
  <p:sldSz cx="9144000" cy="5143500" type="screen16x9"/>
  <p:notesSz cx="6858000" cy="9144000"/>
  <p:embeddedFontLst>
    <p:embeddedFont>
      <p:font typeface="Gothic A1" panose="020B0604020202020204" charset="-127"/>
      <p:regular r:id="rId12"/>
      <p:bold r:id="rId13"/>
    </p:embeddedFont>
    <p:embeddedFont>
      <p:font typeface="iCiel Cadena" panose="02000503000000020004" charset="0"/>
      <p:bold r:id="rId14"/>
    </p:embeddedFont>
    <p:embeddedFont>
      <p:font typeface="Passion One" panose="020B0604020202020204" charset="0"/>
      <p:regular r:id="rId15"/>
      <p:bold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B2A8A1-CC0E-4417-B5B5-5A884F947D5C}">
  <a:tblStyle styleId="{26B2A8A1-CC0E-4417-B5B5-5A884F947D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85000" autoAdjust="0"/>
  </p:normalViewPr>
  <p:slideViewPr>
    <p:cSldViewPr snapToGrid="0">
      <p:cViewPr varScale="1">
        <p:scale>
          <a:sx n="76" d="100"/>
          <a:sy n="76" d="100"/>
        </p:scale>
        <p:origin x="82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617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0" y="542200"/>
            <a:ext cx="71274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65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1700651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2250" y="21594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07688">
            <a:off x="177347" y="2961721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48550" y="0"/>
            <a:ext cx="1695458" cy="1434845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19150" y="1183350"/>
            <a:ext cx="7505700" cy="21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rot="431404">
            <a:off x="-766876" y="3113285"/>
            <a:ext cx="10411060" cy="4385073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-4226164" flipH="1">
            <a:off x="-83784" y="3178873"/>
            <a:ext cx="998998" cy="1139472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718838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718838" y="1936722"/>
            <a:ext cx="22416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4361654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4362454" y="1936722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6183663" y="3557950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6183663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>
            <a:off x="718738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4362021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6183663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/>
          </p:nvPr>
        </p:nvSpPr>
        <p:spPr>
          <a:xfrm>
            <a:off x="2540846" y="3557950"/>
            <a:ext cx="2240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2541246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4" hasCustomPrompt="1"/>
          </p:nvPr>
        </p:nvSpPr>
        <p:spPr>
          <a:xfrm>
            <a:off x="2540379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/>
          <p:nvPr/>
        </p:nvSpPr>
        <p:spPr>
          <a:xfrm rot="10800000" flipH="1">
            <a:off x="0" y="3401284"/>
            <a:ext cx="2076441" cy="1757266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flipH="1">
            <a:off x="6867524" y="-18402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-4563458">
            <a:off x="446110" y="3149198"/>
            <a:ext cx="534245" cy="65703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 rot="-8640867" flipH="1">
            <a:off x="7982842" y="1585846"/>
            <a:ext cx="871774" cy="389588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602899" y="3283377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-8627" y="-28575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1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0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800"/>
              <a:buFont typeface="Gothic A1"/>
              <a:buChar char="●"/>
              <a:defRPr sz="18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9432E-BA2D-6AFE-0DF9-B9033746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25869-7B4D-4D9A-B363-A68B16086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550" y="642802"/>
            <a:ext cx="7354168" cy="60990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PHÒNG GIÁO DỤC VÀ ĐÀO TẠO QUẬN LONG BIÊN</a:t>
            </a:r>
            <a:b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TRƯỜNG MẦM NON GIANG BIÊN</a:t>
            </a:r>
            <a:endParaRPr lang="vi-VN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8EFA8-C968-4D94-ADFE-83B1077BF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309" y="2691244"/>
            <a:ext cx="7511546" cy="21293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GIÁO ÁN</a:t>
            </a:r>
            <a:endParaRPr lang="en-US" sz="3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Lĩnh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vực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Phát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triển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thẩm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mỹ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ctr"/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Đề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tài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Cắt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gấp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dán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gà</a:t>
            </a:r>
            <a:endParaRPr lang="en-US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Lứa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tuổi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MGN 4-5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tuổi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ctr"/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Giáo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viên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Nguyễn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Thị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thường</a:t>
            </a:r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Nguyễn Minh </a:t>
            </a:r>
            <a:r>
              <a:rPr lang="en-US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Yến</a:t>
            </a:r>
            <a:r>
              <a:rPr lang="en-US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40BC07-E974-4014-90FA-FEA0A43CCD4F}"/>
              </a:ext>
            </a:extLst>
          </p:cNvPr>
          <p:cNvSpPr/>
          <p:nvPr/>
        </p:nvSpPr>
        <p:spPr>
          <a:xfrm>
            <a:off x="4479634" y="211008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CBB0EF-A676-4D3F-94C8-BDD2099F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703" y="1335196"/>
            <a:ext cx="1178591" cy="12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Cô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và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trẻ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cùng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hát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bài</a:t>
            </a:r>
            <a:r>
              <a:rPr lang="en-US" sz="2800" dirty="0">
                <a:latin typeface="iCiel Cadena" panose="02000503000000020004" charset="0"/>
              </a:rPr>
              <a:t>: </a:t>
            </a:r>
            <a:r>
              <a:rPr lang="en-US" sz="2800" dirty="0" err="1">
                <a:latin typeface="iCiel Cadena" panose="02000503000000020004" charset="0"/>
              </a:rPr>
              <a:t>Đàn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gà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trong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sân</a:t>
            </a:r>
            <a:endParaRPr lang="en-US" sz="2800" dirty="0">
              <a:latin typeface="iCiel Cadena" panose="02000503000000020004" charset="0"/>
            </a:endParaRPr>
          </a:p>
        </p:txBody>
      </p:sp>
      <p:pic>
        <p:nvPicPr>
          <p:cNvPr id="3" name="y2mate.com - ĐÀN GÀ TRONG SÂN  Bé Candy Ngọc Hà  Nhạc Thiếu Nhi Vui Nhộn Hay Nhất">
            <a:hlinkClick r:id="" action="ppaction://media"/>
            <a:extLst>
              <a:ext uri="{FF2B5EF4-FFF2-40B4-BE49-F238E27FC236}">
                <a16:creationId xmlns:a16="http://schemas.microsoft.com/office/drawing/2014/main" id="{2329D81F-126E-4BAA-AB79-A8ECEFD4D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426" y="46251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iCiel Cadena" panose="02000503000000020004" charset="0"/>
              </a:rPr>
              <a:t>Quan </a:t>
            </a:r>
            <a:r>
              <a:rPr lang="en-US" sz="2800" dirty="0" err="1">
                <a:latin typeface="iCiel Cadena" panose="02000503000000020004" charset="0"/>
              </a:rPr>
              <a:t>sát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tranh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và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đàm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thoại</a:t>
            </a:r>
            <a:endParaRPr lang="en-US" sz="2800" dirty="0">
              <a:latin typeface="iCiel Cadena" panose="02000503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2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51CC-BC01-E806-BF34-AD596B60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CA566-E7BE-F7AB-6445-4FC3226AE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FF73A-9AA4-7373-162F-A31E002374B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57AD82-D4D6-982A-9717-F2CF11CCC23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BF3B06-E3D3-524D-7F9E-B1F1BEC1A8E3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9D9C64-BB77-A022-79CE-19C784380DE2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60D8E-1CE8-69AB-3A23-EF17E60A5A1E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5A8AFE7-B912-8EF2-F069-DF9B9283F62B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636FDA2-80CA-8612-BEA1-1CF1C293C0E1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4E0B1FC-94B6-396A-A1A3-5135FB4604E5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F1C0034-8CAB-040F-746D-3BD5505023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F01F449-B75F-999D-82BA-E27144360253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C6CC85-C589-4F98-BB36-1130AEAB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89DA-6AEF-AC21-B195-22FE9931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D0833-5AC1-A600-1DE6-D7343D805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31106F-2064-0057-7D10-B408851B93E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B4CD22-5D64-C800-7E2D-8B35D1F41ED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BD4842-C341-06BA-1847-3960F0254A77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61FE34-E891-829A-2DBB-D924DEC7A8DF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9B8A415-1A46-C171-B44D-2B62CB69278B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1793863-B83A-81D3-A00B-038CE3CD1D70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AE0C86-476B-7A4C-930E-8FA1CE03DE6D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D78A9B-5410-018F-19D1-255EA506AACC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3547C3C-58B3-1D15-770B-ED7AC4B22BE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E6413D9-E3E4-1EA7-2941-13DE743E64C4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8FE8F2-BE44-4C11-8796-15C7E8F04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9" r="115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4E91-8B6A-932C-34FA-9337A39B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48041-BA15-1BB3-8A5F-79B348A0C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13424E-7FB0-3D55-7103-561B19A720B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353FBC-7A06-DCFB-C9B0-3C523934BDC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721AE3-6F91-6746-EE99-3D8F86019F63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67B6539-EB28-DC21-71D2-922997760C1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50F0130-F96A-8CF3-1800-CFEE5930A448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803447A-FA5B-5E07-29DC-7174E6D8D08E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6ED4687-1220-66AC-9C96-E8ABAC74A694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C969731-B07A-8503-D12E-2AD3F8FD90D8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C39094A-6F2F-CDF1-F1CB-28A5AC4BCF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405BCFE-18E0-CBA7-C144-C9D6BA09A370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026" name="Picture 2" descr="Tạo hình: Cắt, gấp, dán con gà">
            <a:extLst>
              <a:ext uri="{FF2B5EF4-FFF2-40B4-BE49-F238E27FC236}">
                <a16:creationId xmlns:a16="http://schemas.microsoft.com/office/drawing/2014/main" id="{4AA2D65D-5AF3-4C11-A6C9-CF3EC96C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" y="-36141"/>
            <a:ext cx="9137271" cy="51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9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B4DF-500A-B1AB-6053-0867D707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iCiel Cadena" panose="02000503000000020004" charset="0"/>
              </a:rPr>
              <a:t>Cô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làm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mẫu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207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DDA-2078-86E8-F8F8-C776DC84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iCiel Cadena" panose="02000503000000020004" charset="0"/>
              </a:rPr>
              <a:t>Trẻ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thực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hiện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478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72C5-CB0D-73DF-A438-02FFAB58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iCiel Cadena" panose="02000503000000020004" charset="0"/>
              </a:rPr>
              <a:t>Nhận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xét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sản</a:t>
            </a:r>
            <a:r>
              <a:rPr lang="en-US" sz="2800" dirty="0">
                <a:latin typeface="iCiel Cadena" panose="02000503000000020004" charset="0"/>
              </a:rPr>
              <a:t> </a:t>
            </a:r>
            <a:r>
              <a:rPr lang="en-US" sz="2800" dirty="0" err="1">
                <a:latin typeface="iCiel Cadena" panose="02000503000000020004" charset="0"/>
              </a:rPr>
              <a:t>phẩm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5034174"/>
      </p:ext>
    </p:extLst>
  </p:cSld>
  <p:clrMapOvr>
    <a:masterClrMapping/>
  </p:clrMapOvr>
</p:sld>
</file>

<file path=ppt/theme/theme1.xml><?xml version="1.0" encoding="utf-8"?>
<a:theme xmlns:a="http://schemas.openxmlformats.org/drawingml/2006/main" name="US Reconciliation Day by Slidesgo">
  <a:themeElements>
    <a:clrScheme name="Simple Light">
      <a:dk1>
        <a:srgbClr val="F8F1ED"/>
      </a:dk1>
      <a:lt1>
        <a:srgbClr val="6B3933"/>
      </a:lt1>
      <a:dk2>
        <a:srgbClr val="D7675D"/>
      </a:dk2>
      <a:lt2>
        <a:srgbClr val="F49A56"/>
      </a:lt2>
      <a:accent1>
        <a:srgbClr val="F5B868"/>
      </a:accent1>
      <a:accent2>
        <a:srgbClr val="C3DCFF"/>
      </a:accent2>
      <a:accent3>
        <a:srgbClr val="8D95B9"/>
      </a:accent3>
      <a:accent4>
        <a:srgbClr val="5A669E"/>
      </a:accent4>
      <a:accent5>
        <a:srgbClr val="353056"/>
      </a:accent5>
      <a:accent6>
        <a:srgbClr val="201512"/>
      </a:accent6>
      <a:hlink>
        <a:srgbClr val="6B3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79</Words>
  <Application>Microsoft Office PowerPoint</Application>
  <PresentationFormat>On-screen Show (16:9)</PresentationFormat>
  <Paragraphs>12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iCiel Cadena</vt:lpstr>
      <vt:lpstr>Gothic A1</vt:lpstr>
      <vt:lpstr>Roboto</vt:lpstr>
      <vt:lpstr>Passion One</vt:lpstr>
      <vt:lpstr>US Reconciliation Day by Slidesgo</vt:lpstr>
      <vt:lpstr>PHÒNG GIÁO DỤC VÀ ĐÀO TẠO QUẬN LONG BIÊN TRƯỜNG MẦM NON GIANG BIÊN</vt:lpstr>
      <vt:lpstr> Cô và trẻ cùng hát bài: Đàn gà trong sân</vt:lpstr>
      <vt:lpstr>Quan sát tranh và đàm thoại</vt:lpstr>
      <vt:lpstr>PowerPoint Presentation</vt:lpstr>
      <vt:lpstr>PowerPoint Presentation</vt:lpstr>
      <vt:lpstr>PowerPoint Presentation</vt:lpstr>
      <vt:lpstr>Cô làm mẫu</vt:lpstr>
      <vt:lpstr>Trẻ thực hiện</vt:lpstr>
      <vt:lpstr>Nhận xét sản phẩm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c là 12a à    tình hữu nghĩ giữa các dân tộc trên thế giới</dc:title>
  <dc:creator>ADMIN</dc:creator>
  <cp:lastModifiedBy>Mymy nguyễn</cp:lastModifiedBy>
  <cp:revision>65</cp:revision>
  <dcterms:modified xsi:type="dcterms:W3CDTF">2024-12-03T16:32:02Z</dcterms:modified>
</cp:coreProperties>
</file>