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89" r:id="rId3"/>
    <p:sldId id="275" r:id="rId4"/>
    <p:sldId id="263" r:id="rId5"/>
    <p:sldId id="297" r:id="rId6"/>
    <p:sldId id="293" r:id="rId7"/>
    <p:sldId id="296" r:id="rId8"/>
    <p:sldId id="298" r:id="rId9"/>
    <p:sldId id="305" r:id="rId10"/>
    <p:sldId id="304" r:id="rId11"/>
    <p:sldId id="307" r:id="rId12"/>
    <p:sldId id="308" r:id="rId13"/>
    <p:sldId id="311" r:id="rId14"/>
    <p:sldId id="313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8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9E299-6471-449C-A349-D9566522CD52}" type="datetimeFigureOut">
              <a:rPr lang="vi-VN" smtClean="0"/>
              <a:pPr/>
              <a:t>31/12/2024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4FAA4-AE1D-4645-90B9-42A4E3776DE7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3994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31/12/2024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31/12/2024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31/12/2024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38517"/>
      </p:ext>
    </p:extLst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28266"/>
      </p:ext>
    </p:extLst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40765"/>
      </p:ext>
    </p:extLst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968552"/>
      </p:ext>
    </p:extLst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46900"/>
      </p:ext>
    </p:extLst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261826"/>
      </p:ext>
    </p:extLst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684235"/>
      </p:ext>
    </p:extLst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634325"/>
      </p:ext>
    </p:extLst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31/12/2024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507244"/>
      </p:ext>
    </p:extLst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30444"/>
      </p:ext>
    </p:extLst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077278"/>
      </p:ext>
    </p:extLst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31/12/2024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31/12/2024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31/12/2024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31/12/2024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31/12/2024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31/12/2024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A7FE2-3CA1-4569-91F9-4A8195B4BE82}" type="datetimeFigureOut">
              <a:rPr lang="vi-VN" smtClean="0"/>
              <a:pPr/>
              <a:t>31/12/2024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/>
              <a:pPr/>
              <a:t>31/12/2024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A7FE2-3CA1-4569-91F9-4A8195B4BE82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31/12/2024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22F2-D819-415C-A68B-8702D0EF0F7B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44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2.wav"/><Relationship Id="rId7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2.jpeg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audio" Target="../media/audio2.wav"/><Relationship Id="rId7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audio" Target="../media/audio3.wav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3.wav"/><Relationship Id="rId5" Type="http://schemas.openxmlformats.org/officeDocument/2006/relationships/audio" Target="../media/audio2.wav"/><Relationship Id="rId10" Type="http://schemas.openxmlformats.org/officeDocument/2006/relationships/image" Target="../media/image19.png"/><Relationship Id="rId4" Type="http://schemas.openxmlformats.org/officeDocument/2006/relationships/audio" Target="../media/audio1.wav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1081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3638878"/>
            <a:ext cx="8001000" cy="461849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b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3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81224" y="1571612"/>
            <a:ext cx="7772400" cy="3429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vi-VN" sz="2300" b="1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01917" y="4900874"/>
            <a:ext cx="51106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4-5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57602" y="4055282"/>
            <a:ext cx="52577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4</a:t>
            </a:r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1BFFB0-D8A2-4358-B7C4-B4593A542645}"/>
              </a:ext>
            </a:extLst>
          </p:cNvPr>
          <p:cNvSpPr txBox="1"/>
          <p:nvPr/>
        </p:nvSpPr>
        <p:spPr>
          <a:xfrm>
            <a:off x="2739194" y="923632"/>
            <a:ext cx="698928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/>
            <a:r>
              <a:rPr lang="en-US" alt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 defTabSz="457200"/>
            <a:r>
              <a:rPr lang="en-US" altLang="en-US" sz="2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GIANG BIÊN</a:t>
            </a:r>
          </a:p>
          <a:p>
            <a:pPr algn="ctr" defTabSz="457200"/>
            <a:endParaRPr lang="en-US" altLang="en-US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3CE66-C910-4B2E-894C-3DEA04AF98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519" y="1867217"/>
            <a:ext cx="819811" cy="79978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35673B-A2E7-477A-974A-0E3350DE56C2}"/>
              </a:ext>
            </a:extLst>
          </p:cNvPr>
          <p:cNvSpPr txBox="1"/>
          <p:nvPr/>
        </p:nvSpPr>
        <p:spPr>
          <a:xfrm>
            <a:off x="3657600" y="5371599"/>
            <a:ext cx="6096000" cy="9540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en-US"/>
            </a:defPPr>
            <a:lvl1pPr marL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lvl="1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lvl="2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lvl="3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lvl="4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lvl="5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lvl="6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lvl="7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lvl="8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Thường</a:t>
            </a:r>
          </a:p>
          <a:p>
            <a:pPr>
              <a:buNone/>
            </a:pPr>
            <a:r>
              <a:rPr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Nguyễn Minh Yến</a:t>
            </a:r>
            <a:endParaRPr sz="2800" dirty="0"/>
          </a:p>
        </p:txBody>
      </p:sp>
    </p:spTree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1" y="228601"/>
            <a:ext cx="8404225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3: Có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thêm mấy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chó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để được số lượng là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8800" y="5181601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D:\Pictures\con cho nau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809876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D:\Pictures\con cho nau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2809876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Pictures\con cho nau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5468" y="2809876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D:\Pictures\con cho nau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2733676"/>
            <a:ext cx="16859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6795394" y="2479120"/>
            <a:ext cx="215956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4</a:t>
            </a:r>
            <a:endParaRPr lang="vi-VN" sz="13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5643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5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8" grpId="0"/>
      <p:bldP spid="3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4: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 ở vị trí thứ mấy trong dãy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8800" y="5181601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3048000" y="4228799"/>
            <a:ext cx="178286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2</a:t>
            </a:r>
            <a:endParaRPr lang="vi-VN" sz="13000" dirty="0"/>
          </a:p>
        </p:txBody>
      </p:sp>
      <p:sp>
        <p:nvSpPr>
          <p:cNvPr id="37" name="Rectangle 36"/>
          <p:cNvSpPr/>
          <p:nvPr/>
        </p:nvSpPr>
        <p:spPr>
          <a:xfrm>
            <a:off x="4648200" y="4228799"/>
            <a:ext cx="215956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13000" dirty="0"/>
          </a:p>
        </p:txBody>
      </p:sp>
      <p:sp>
        <p:nvSpPr>
          <p:cNvPr id="38" name="Rectangle 37"/>
          <p:cNvSpPr/>
          <p:nvPr/>
        </p:nvSpPr>
        <p:spPr>
          <a:xfrm>
            <a:off x="2133601" y="4204732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00B0F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13000" dirty="0">
              <a:solidFill>
                <a:srgbClr val="00B0F0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642994" y="4231720"/>
            <a:ext cx="215956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4</a:t>
            </a:r>
            <a:endParaRPr lang="vi-VN" sz="13000" dirty="0">
              <a:solidFill>
                <a:srgbClr val="FF0000"/>
              </a:solidFill>
            </a:endParaRPr>
          </a:p>
        </p:txBody>
      </p:sp>
      <p:pic>
        <p:nvPicPr>
          <p:cNvPr id="4098" name="Picture 2" descr="D:\Pictures\con cá vàng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2193" y="24288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2514601"/>
            <a:ext cx="21050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460625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2" descr="D:\Pictures\con cá vàng.pn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6" y="242982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5142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6" grpId="0"/>
      <p:bldP spid="37" grpId="0"/>
      <p:bldP spid="38" grpId="0"/>
      <p:bldP spid="38" grpId="1"/>
      <p:bldP spid="30" grpId="0"/>
      <p:bldP spid="3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Wave 39"/>
          <p:cNvSpPr/>
          <p:nvPr/>
        </p:nvSpPr>
        <p:spPr>
          <a:xfrm rot="6975169">
            <a:off x="5545810" y="2893555"/>
            <a:ext cx="6167364" cy="66964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Wave 38"/>
          <p:cNvSpPr/>
          <p:nvPr/>
        </p:nvSpPr>
        <p:spPr>
          <a:xfrm rot="6289525">
            <a:off x="1562948" y="2595488"/>
            <a:ext cx="5475771" cy="669648"/>
          </a:xfrm>
          <a:prstGeom prst="wav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52626"/>
            <a:ext cx="8458200" cy="861774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vi-VN" sz="2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 5: Bé hãy tìm con đường thứ mấy giúp bạn thỏ về đến nhà?</a:t>
            </a:r>
            <a:endParaRPr lang="en-US" sz="25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8800" y="5181601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Wave 32"/>
          <p:cNvSpPr/>
          <p:nvPr/>
        </p:nvSpPr>
        <p:spPr>
          <a:xfrm rot="7132810">
            <a:off x="4627904" y="3469945"/>
            <a:ext cx="4200164" cy="764974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5562600" y="609600"/>
            <a:ext cx="2491596" cy="2971800"/>
            <a:chOff x="5562600" y="805178"/>
            <a:chExt cx="2491596" cy="2971800"/>
          </a:xfrm>
        </p:grpSpPr>
        <p:sp>
          <p:nvSpPr>
            <p:cNvPr id="34" name="Rectangle 33"/>
            <p:cNvSpPr/>
            <p:nvPr/>
          </p:nvSpPr>
          <p:spPr>
            <a:xfrm>
              <a:off x="5562600" y="1719578"/>
              <a:ext cx="2438400" cy="2057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>
              <a:off x="5615796" y="805178"/>
              <a:ext cx="2438400" cy="91440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606396" y="2862578"/>
              <a:ext cx="533400" cy="91440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920596" y="2288538"/>
              <a:ext cx="36576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7368396" y="2294888"/>
              <a:ext cx="381000" cy="358140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Rectangle 41"/>
          <p:cNvSpPr/>
          <p:nvPr/>
        </p:nvSpPr>
        <p:spPr>
          <a:xfrm>
            <a:off x="5943600" y="5886272"/>
            <a:ext cx="1277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7200" dirty="0"/>
          </a:p>
        </p:txBody>
      </p:sp>
      <p:sp>
        <p:nvSpPr>
          <p:cNvPr id="43" name="Rectangle 42"/>
          <p:cNvSpPr/>
          <p:nvPr/>
        </p:nvSpPr>
        <p:spPr>
          <a:xfrm>
            <a:off x="3124201" y="5519648"/>
            <a:ext cx="65274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7200" dirty="0"/>
          </a:p>
        </p:txBody>
      </p:sp>
      <p:pic>
        <p:nvPicPr>
          <p:cNvPr id="44" name="Picture 3" descr="C:\Users\Administrator\Desktop\Giang b1\tải xuống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86" b="98661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128" y="4872679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Wave 44"/>
          <p:cNvSpPr/>
          <p:nvPr/>
        </p:nvSpPr>
        <p:spPr>
          <a:xfrm rot="7079616">
            <a:off x="7514832" y="3408145"/>
            <a:ext cx="4670014" cy="669648"/>
          </a:xfrm>
          <a:prstGeom prst="wav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7438714" y="5715001"/>
            <a:ext cx="1277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4</a:t>
            </a:r>
            <a:endParaRPr lang="vi-VN" sz="7200" dirty="0"/>
          </a:p>
        </p:txBody>
      </p:sp>
      <p:sp>
        <p:nvSpPr>
          <p:cNvPr id="47" name="Rectangle 46"/>
          <p:cNvSpPr/>
          <p:nvPr/>
        </p:nvSpPr>
        <p:spPr>
          <a:xfrm>
            <a:off x="4267200" y="5733872"/>
            <a:ext cx="127791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en-US" sz="7200" b="1" dirty="0">
                <a:solidFill>
                  <a:srgbClr val="00B0F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2</a:t>
            </a:r>
            <a:endParaRPr lang="vi-VN" sz="7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9865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500"/>
                            </p:stCondLst>
                            <p:childTnLst>
                              <p:par>
                                <p:cTn id="9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500"/>
                            </p:stCondLst>
                            <p:childTnLst>
                              <p:par>
                                <p:cTn id="13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3" grpId="0" animBg="1"/>
      <p:bldP spid="42" grpId="0"/>
      <p:bldP spid="43" grpId="0"/>
      <p:bldP spid="45" grpId="0" animBg="1"/>
      <p:bldP spid="46" grpId="0"/>
      <p:bldP spid="47" grpId="0"/>
      <p:bldP spid="4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8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vi-VN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8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marL="0" indent="0" algn="ctr">
              <a:buNone/>
            </a:pPr>
            <a:r>
              <a:rPr lang="vi-VN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 xem ai nhanh!</a:t>
            </a:r>
            <a:endParaRPr lang="en-US" sz="8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83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743200"/>
            <a:ext cx="8229600" cy="1143000"/>
          </a:xfrm>
        </p:spPr>
        <p:txBody>
          <a:bodyPr>
            <a:noAutofit/>
          </a:bodyPr>
          <a:lstStyle/>
          <a:p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4.</a:t>
            </a:r>
            <a:endParaRPr lang="vi-VN" sz="5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622" y="1447801"/>
            <a:ext cx="1552622" cy="22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1447801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5999" y="1371601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200" y="1389202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1" y="762000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762001"/>
            <a:ext cx="3670300" cy="369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4.81481E-6 L 0.375 0.0067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7.40741E-7 L 0.52917 -0.001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58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63489 -0.0085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36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87888" y="410082"/>
            <a:ext cx="2232249" cy="644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1300" b="1" dirty="0">
                <a:solidFill>
                  <a:srgbClr val="FF0000"/>
                </a:solidFill>
                <a:latin typeface=".VnAvant" pitchFamily="34" charset="0"/>
              </a:rPr>
              <a:t>4</a:t>
            </a:r>
            <a:endParaRPr lang="vi-VN" sz="4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60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6507"/>
            <a:ext cx="3240360" cy="38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76506"/>
            <a:ext cx="3168352" cy="37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3861048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584930" y="4261010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1" y="1465402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2" y="1524001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2" y="1465402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78" y="1447801"/>
            <a:ext cx="1552622" cy="22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76573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23 0.00255 L -0.03733 -0.04305 C -0.04913 -0.05324 -0.06632 -0.0581 -0.08455 -0.0581 C -0.10521 -0.0581 -0.12153 -0.05324 -0.13333 -0.04305 L -0.18854 0.00255 " pathEditMode="relative" rAng="0" ptsTypes="FffFF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47" y="-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7 -0.00116 L 0.07535 -0.04051 C 0.08837 -0.04931 0.10764 -0.05394 0.12761 -0.05394 C 0.15053 -0.05394 0.16875 -0.04931 0.18178 -0.04051 L 0.24323 -0.00116 " pathEditMode="relative" rAng="0" ptsTypes="FffFF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76507"/>
            <a:ext cx="3240360" cy="38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048" y="3810000"/>
            <a:ext cx="3168352" cy="37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38" y="3861048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432530" y="4413410"/>
            <a:ext cx="270207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>
                <a:solidFill>
                  <a:srgbClr val="FF0000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1922602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2" y="1922602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2" y="1922602"/>
            <a:ext cx="1600199" cy="2268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861642"/>
            <a:ext cx="1552622" cy="2253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1" y="1447800"/>
            <a:ext cx="3090863" cy="36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48" y="1447800"/>
            <a:ext cx="3168352" cy="37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640" y="1371601"/>
            <a:ext cx="3240360" cy="3856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79793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188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68288"/>
            <a:ext cx="9144000" cy="636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tre 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0463"/>
            <a:ext cx="65913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3276600" y="914400"/>
            <a:ext cx="5786438" cy="1295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>
                    <a:alpha val="57001"/>
                  </a:srgbClr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>
                  <a:alpha val="57001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4800600" y="0"/>
            <a:ext cx="2343150" cy="10668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60852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39470"/>
            <a:ext cx="8458200" cy="646331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8800" y="5181601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906001" y="5972176"/>
            <a:ext cx="327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96400" y="5181601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3" name="Group 23552"/>
          <p:cNvGrpSpPr/>
          <p:nvPr/>
        </p:nvGrpSpPr>
        <p:grpSpPr>
          <a:xfrm>
            <a:off x="6515100" y="1060328"/>
            <a:ext cx="2476500" cy="2368673"/>
            <a:chOff x="4991100" y="1060327"/>
            <a:chExt cx="2476500" cy="2368673"/>
          </a:xfrm>
        </p:grpSpPr>
        <p:grpSp>
          <p:nvGrpSpPr>
            <p:cNvPr id="5" name="Group 4"/>
            <p:cNvGrpSpPr/>
            <p:nvPr/>
          </p:nvGrpSpPr>
          <p:grpSpPr>
            <a:xfrm>
              <a:off x="4991100" y="1060327"/>
              <a:ext cx="2476500" cy="2368673"/>
              <a:chOff x="4394442" y="1057275"/>
              <a:chExt cx="2476500" cy="2368673"/>
            </a:xfrm>
          </p:grpSpPr>
          <p:sp>
            <p:nvSpPr>
              <p:cNvPr id="4" name="Oval 3"/>
              <p:cNvSpPr/>
              <p:nvPr/>
            </p:nvSpPr>
            <p:spPr>
              <a:xfrm>
                <a:off x="4394442" y="1063748"/>
                <a:ext cx="2476500" cy="2362200"/>
              </a:xfrm>
              <a:prstGeom prst="ellipse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28" name="Picture 4" descr="D:\Pictures\ba con chim.jpg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23183" y="1057275"/>
                <a:ext cx="2143125" cy="21431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Oval 16"/>
            <p:cNvSpPr/>
            <p:nvPr/>
          </p:nvSpPr>
          <p:spPr>
            <a:xfrm>
              <a:off x="5943600" y="2667000"/>
              <a:ext cx="685800" cy="685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050280" y="2667000"/>
              <a:ext cx="4572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2</a:t>
              </a:r>
            </a:p>
          </p:txBody>
        </p:sp>
      </p:grpSp>
      <p:grpSp>
        <p:nvGrpSpPr>
          <p:cNvPr id="23567" name="Group 23566"/>
          <p:cNvGrpSpPr/>
          <p:nvPr/>
        </p:nvGrpSpPr>
        <p:grpSpPr>
          <a:xfrm>
            <a:off x="5638800" y="3733800"/>
            <a:ext cx="3503308" cy="2895600"/>
            <a:chOff x="4114800" y="3733800"/>
            <a:chExt cx="3503308" cy="2895600"/>
          </a:xfrm>
        </p:grpSpPr>
        <p:pic>
          <p:nvPicPr>
            <p:cNvPr id="1033" name="Picture 9" descr="D:\Pictures\2 con vit dep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0" y="3733800"/>
              <a:ext cx="3503308" cy="28892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7" name="Oval 23556"/>
            <p:cNvSpPr/>
            <p:nvPr/>
          </p:nvSpPr>
          <p:spPr>
            <a:xfrm>
              <a:off x="6781800" y="5940068"/>
              <a:ext cx="685800" cy="685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58" name="TextBox 23557"/>
            <p:cNvSpPr txBox="1"/>
            <p:nvPr/>
          </p:nvSpPr>
          <p:spPr>
            <a:xfrm>
              <a:off x="6934200" y="5921514"/>
              <a:ext cx="49039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4</a:t>
              </a:r>
            </a:p>
          </p:txBody>
        </p:sp>
      </p:grpSp>
      <p:grpSp>
        <p:nvGrpSpPr>
          <p:cNvPr id="23560" name="Group 23559"/>
          <p:cNvGrpSpPr/>
          <p:nvPr/>
        </p:nvGrpSpPr>
        <p:grpSpPr>
          <a:xfrm>
            <a:off x="2168178" y="1053588"/>
            <a:ext cx="2480023" cy="2527812"/>
            <a:chOff x="487826" y="1053588"/>
            <a:chExt cx="2480023" cy="2527812"/>
          </a:xfrm>
        </p:grpSpPr>
        <p:sp>
          <p:nvSpPr>
            <p:cNvPr id="3" name="Oval 2"/>
            <p:cNvSpPr/>
            <p:nvPr/>
          </p:nvSpPr>
          <p:spPr>
            <a:xfrm>
              <a:off x="487826" y="1053588"/>
              <a:ext cx="2480023" cy="25278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906812" y="2667000"/>
              <a:ext cx="685800" cy="68580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11680" y="2667000"/>
              <a:ext cx="4666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1</a:t>
              </a:r>
            </a:p>
          </p:txBody>
        </p:sp>
        <p:pic>
          <p:nvPicPr>
            <p:cNvPr id="1032" name="Picture 8" descr="D:\Pictures\gà trông dep.jpg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378" y="1416589"/>
              <a:ext cx="1457643" cy="1734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566" name="Group 23565"/>
          <p:cNvGrpSpPr/>
          <p:nvPr/>
        </p:nvGrpSpPr>
        <p:grpSpPr>
          <a:xfrm>
            <a:off x="1752600" y="3962401"/>
            <a:ext cx="3581400" cy="2503689"/>
            <a:chOff x="228600" y="3962400"/>
            <a:chExt cx="3581400" cy="2503689"/>
          </a:xfrm>
        </p:grpSpPr>
        <p:sp>
          <p:nvSpPr>
            <p:cNvPr id="23565" name="Rectangle 23564"/>
            <p:cNvSpPr/>
            <p:nvPr/>
          </p:nvSpPr>
          <p:spPr>
            <a:xfrm>
              <a:off x="228600" y="3962400"/>
              <a:ext cx="3581400" cy="250368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562" name="Group 23561"/>
            <p:cNvGrpSpPr/>
            <p:nvPr/>
          </p:nvGrpSpPr>
          <p:grpSpPr>
            <a:xfrm>
              <a:off x="2998724" y="5616714"/>
              <a:ext cx="658876" cy="707886"/>
              <a:chOff x="2249711" y="5598160"/>
              <a:chExt cx="658876" cy="707886"/>
            </a:xfrm>
          </p:grpSpPr>
          <p:sp>
            <p:nvSpPr>
              <p:cNvPr id="23552" name="Oval 23551"/>
              <p:cNvSpPr/>
              <p:nvPr/>
            </p:nvSpPr>
            <p:spPr>
              <a:xfrm>
                <a:off x="2249711" y="5638800"/>
                <a:ext cx="658876" cy="633412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55" name="TextBox 23554"/>
              <p:cNvSpPr txBox="1"/>
              <p:nvPr/>
            </p:nvSpPr>
            <p:spPr>
              <a:xfrm>
                <a:off x="2354539" y="5598160"/>
                <a:ext cx="3886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3</a:t>
                </a:r>
              </a:p>
            </p:txBody>
          </p:sp>
        </p:grpSp>
        <p:pic>
          <p:nvPicPr>
            <p:cNvPr id="1034" name="Picture 10" descr="D:\Pictures\con cá 4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240" y="4003040"/>
              <a:ext cx="2641376" cy="24165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3124200" y="0"/>
            <a:ext cx="67818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vi-VN" sz="1300"/>
          </a:p>
        </p:txBody>
      </p:sp>
      <p:sp>
        <p:nvSpPr>
          <p:cNvPr id="6" name="Pentagon 5"/>
          <p:cNvSpPr/>
          <p:nvPr/>
        </p:nvSpPr>
        <p:spPr bwMode="auto">
          <a:xfrm>
            <a:off x="1828800" y="228601"/>
            <a:ext cx="8458200" cy="1015663"/>
          </a:xfrm>
          <a:prstGeom prst="homePlate">
            <a:avLst/>
          </a:prstGeom>
          <a:solidFill>
            <a:schemeClr val="accent1">
              <a:lumMod val="50000"/>
            </a:schemeClr>
          </a:solidFill>
          <a:ln w="7620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b="1" dirty="0" err="1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C©u</a:t>
            </a:r>
            <a:r>
              <a:rPr lang="en-US" sz="3000" b="1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2: 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ở vị trí thứ mấy trong dãy </a:t>
            </a:r>
            <a:r>
              <a:rPr lang="en-US" sz="3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vi-VN" sz="3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3000" b="1" dirty="0">
                <a:solidFill>
                  <a:srgbClr val="FFFF00"/>
                </a:solidFill>
                <a:latin typeface=".VnAvant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8" descr="dong-ho-bao-thuc-17065_1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val 1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4" name="Oval 1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2" name="Picture 21" descr="dong-ho-bao-thuc-17065_1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296400" y="5210176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Oval 22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4" name="Oval 23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5" name="Oval 24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" name="Oval 25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Oval 28"/>
          <p:cNvSpPr/>
          <p:nvPr/>
        </p:nvSpPr>
        <p:spPr>
          <a:xfrm>
            <a:off x="9525001" y="5972176"/>
            <a:ext cx="708025" cy="650875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8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1" name="Picture 30" descr="dong-ho-bao-thuc-17065_1_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448800" y="5181601"/>
            <a:ext cx="12192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2971800" y="3926920"/>
            <a:ext cx="1782860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  2</a:t>
            </a:r>
            <a:endParaRPr lang="vi-VN" sz="13000" dirty="0"/>
          </a:p>
        </p:txBody>
      </p:sp>
      <p:sp>
        <p:nvSpPr>
          <p:cNvPr id="39" name="Rectangle 38"/>
          <p:cNvSpPr/>
          <p:nvPr/>
        </p:nvSpPr>
        <p:spPr>
          <a:xfrm>
            <a:off x="4648200" y="3926920"/>
            <a:ext cx="215956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3</a:t>
            </a:r>
            <a:endParaRPr lang="vi-VN" sz="13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057401" y="3926920"/>
            <a:ext cx="1029449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1</a:t>
            </a:r>
            <a:endParaRPr lang="vi-VN" sz="13000" dirty="0"/>
          </a:p>
        </p:txBody>
      </p:sp>
      <p:sp>
        <p:nvSpPr>
          <p:cNvPr id="32" name="Rectangle 31"/>
          <p:cNvSpPr/>
          <p:nvPr/>
        </p:nvSpPr>
        <p:spPr>
          <a:xfrm>
            <a:off x="6705600" y="3850720"/>
            <a:ext cx="2159566" cy="20928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0" b="1" dirty="0">
                <a:solidFill>
                  <a:srgbClr val="FF000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   </a:t>
            </a:r>
            <a:r>
              <a:rPr lang="en-US" sz="13000" b="1" dirty="0">
                <a:solidFill>
                  <a:srgbClr val="00B0F0"/>
                </a:solidFill>
                <a:latin typeface=".VnAvant" pitchFamily="34" charset="0"/>
                <a:ea typeface="Arial" pitchFamily="34" charset="0"/>
                <a:cs typeface="Times New Roman" pitchFamily="18" charset="0"/>
              </a:rPr>
              <a:t>4</a:t>
            </a:r>
            <a:endParaRPr lang="vi-VN" sz="13000" dirty="0">
              <a:solidFill>
                <a:srgbClr val="00B0F0"/>
              </a:solidFill>
            </a:endParaRPr>
          </a:p>
        </p:txBody>
      </p:sp>
      <p:pic>
        <p:nvPicPr>
          <p:cNvPr id="2050" name="Picture 2" descr="D:\Pictures\con mè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4478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Pictures\con mèo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14382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Pictures\con mèo.pn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4478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196" y="1463041"/>
            <a:ext cx="199072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âu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753600" y="30734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500"/>
                            </p:stCondLst>
                            <p:childTnLst>
                              <p:par>
                                <p:cTn id="8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500"/>
                            </p:stCondLst>
                            <p:childTnLst>
                              <p:par>
                                <p:cTn id="8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500"/>
                            </p:stCondLst>
                            <p:childTnLst>
                              <p:par>
                                <p:cTn id="8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500"/>
                            </p:stCondLst>
                            <p:childTnLst>
                              <p:par>
                                <p:cTn id="1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"/>
                            </p:stCondLst>
                            <p:childTnLst>
                              <p:par>
                                <p:cTn id="1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780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9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8" grpId="0"/>
      <p:bldP spid="39" grpId="0"/>
      <p:bldP spid="40" grpId="0"/>
      <p:bldP spid="32" grpId="0"/>
      <p:bldP spid="3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3003</TotalTime>
  <Words>266</Words>
  <Application>Microsoft Office PowerPoint</Application>
  <PresentationFormat>Widescreen</PresentationFormat>
  <Paragraphs>97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.VnAvant</vt:lpstr>
      <vt:lpstr>Arial</vt:lpstr>
      <vt:lpstr>Calibri</vt:lpstr>
      <vt:lpstr>Times New Roman</vt:lpstr>
      <vt:lpstr>Office Theme</vt:lpstr>
      <vt:lpstr>1_Office Theme</vt:lpstr>
      <vt:lpstr>          Lĩnh vực phát triển nhận thức      </vt:lpstr>
      <vt:lpstr>Dạy trẻ nhận biết số 4, số lượng và số thứ tự trong phạm vi 4.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  Bộ môn: Làm quen với toán  Đề tài   : Đếm đến 3. Nhận biết các                  nhóm có 3 đối tượng.  Lứa tuổi: Mẫu giáo nhỡ 4-5 tuổi  Thời gian: 25 – 30 phút  Giáo viên: Nguyễn Thị Tiếp</dc:title>
  <dc:creator>Admin</dc:creator>
  <cp:lastModifiedBy>Mymy nguyễn</cp:lastModifiedBy>
  <cp:revision>183</cp:revision>
  <dcterms:created xsi:type="dcterms:W3CDTF">2016-10-17T08:30:31Z</dcterms:created>
  <dcterms:modified xsi:type="dcterms:W3CDTF">2024-12-31T16:51:00Z</dcterms:modified>
</cp:coreProperties>
</file>