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sldIdLst>
    <p:sldId id="269" r:id="rId3"/>
    <p:sldId id="270" r:id="rId4"/>
    <p:sldId id="276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FFFF00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2269644" y="704851"/>
            <a:ext cx="7693506" cy="3375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185402" y="-1641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49" y="493871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-16412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348413" y="567213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91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0" y="2603308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18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3" y="423917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64" y="22860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81" y="605958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09" y="590962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8728" y="2797598"/>
            <a:ext cx="8915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/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2438" y="4030546"/>
            <a:ext cx="5466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( 4 - 5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Nguyễn Minh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22" y="600871"/>
            <a:ext cx="701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2189" y="3393020"/>
            <a:ext cx="6220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/>
          </a:p>
        </p:txBody>
      </p:sp>
      <p:pic>
        <p:nvPicPr>
          <p:cNvPr id="31" name="Picture 9" descr="00">
            <a:extLst>
              <a:ext uri="{FF2B5EF4-FFF2-40B4-BE49-F238E27FC236}">
                <a16:creationId xmlns:a16="http://schemas.microsoft.com/office/drawing/2014/main" id="{0F1D0656-EEE3-478B-9371-B3C7C9EA0D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590962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00">
            <a:extLst>
              <a:ext uri="{FF2B5EF4-FFF2-40B4-BE49-F238E27FC236}">
                <a16:creationId xmlns:a16="http://schemas.microsoft.com/office/drawing/2014/main" id="{929109EF-969E-4FD2-B272-404DECB9A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21" y="613822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381D45-4BAB-46F7-A920-ADD07B0D7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837978"/>
            <a:ext cx="600075" cy="63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C1B8A-2E4B-4383-9552-EED277C3E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MNON\anh PTGT duong sat, duong hang khong\hinh n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2743200"/>
            <a:ext cx="8001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TRANH MẪU, ĐÀM THOẠI</a:t>
            </a:r>
          </a:p>
          <a:p>
            <a:pPr algn="ctr"/>
            <a:endParaRPr lang="en-US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08D76-D969-496A-B7FA-47D5F4A2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4BACB-EAE2-4412-B859-0F102E1B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"/>
            <a:ext cx="12115800" cy="678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950E4A-ADBB-464E-A44D-FEDA3200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92"/>
            <a:ext cx="1314633" cy="704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09ED-6462-4F5A-84F4-610D8BED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119"/>
            <a:ext cx="1257475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0148" y="2105292"/>
            <a:ext cx="91440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 THỰC HIỆN</a:t>
            </a:r>
          </a:p>
          <a:p>
            <a:pPr algn="ctr"/>
            <a:endParaRPr 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MAMNON\anh PTGT duong sat, duong hang khong\hình nen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00200" y="3810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MNON\anh PTGT duong sat, duong hang khong\HÌNH NỀN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00200" y="18288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2596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57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.VnAvantH</vt:lpstr>
      <vt:lpstr>Arial</vt:lpstr>
      <vt:lpstr>Calibri</vt:lpstr>
      <vt:lpstr>Times New Roman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Mymy nguyễn</cp:lastModifiedBy>
  <cp:revision>132</cp:revision>
  <dcterms:created xsi:type="dcterms:W3CDTF">2016-10-23T17:21:39Z</dcterms:created>
  <dcterms:modified xsi:type="dcterms:W3CDTF">2024-12-31T16:38:02Z</dcterms:modified>
</cp:coreProperties>
</file>