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71" r:id="rId6"/>
    <p:sldId id="272" r:id="rId7"/>
    <p:sldId id="259" r:id="rId8"/>
    <p:sldId id="270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601B-303B-42D5-8732-B859CE90A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5E9F1-9910-4149-9E60-997470B1C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FB4CF-DE94-4668-B826-68BE3B33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0BA41-8DE2-4AFA-AF37-7E6077B1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3745-395D-4505-A7E8-EE85ADC9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1598-F717-4A3D-999E-2D9270AD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BD68F-9A6C-4BA7-906F-50ECFE60D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1B293-881A-4C9F-AB62-2112215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4A5C-2908-43B0-A2F9-9155E6C6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3BE6-EEC6-441F-A9CA-D596A1E9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9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223B1-B0A1-4E9A-B143-7A2376184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64715-8911-40E8-A3C5-AE5D3AF68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DC7A7-8E75-4217-9F57-AB1D61D2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09754-1F33-4AFE-9ADA-BD90AD9E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C275F-FF0F-40F9-B323-BF347D59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790F-A2AD-452A-AA5D-1DAE0C1F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1A4A-2E7E-4404-B7E9-82528A00C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CC90-934A-4A14-9285-8EBDAD63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870E9-1B61-4F1C-9A40-0BC1A89A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128C1-E52F-4D93-BFE1-677348A8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E26F-1988-41ED-865C-43DB5CBD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FC7E6-8233-4145-8AD2-DBBBA333F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F85F-79F1-41B7-9EF2-4CA03A19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9247D-966A-4B89-9A07-97EBFCC7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38EB3-8049-48FD-B5A4-23AB7C6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EA82-77AD-4F14-8BE0-5CEDAAAA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743E-999C-4420-9888-B9A985D17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7B5A3-E743-4E9F-8F5E-0E6E0804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43264-6A55-4D73-8D80-C2261F2B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BDD53-D40E-47B2-87E9-C73B5C70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EE7B4-9177-4FA8-905B-1A224197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2844-12BE-4F04-B9F5-241015C9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FD66-1E66-4A62-8167-4E941D07E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AC3A9-063B-4AB4-A2D6-D954B19FA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227C2-5CC6-4F92-BB92-98B861F69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43C65-62AA-46EB-BA66-9F07926CA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FD21D-1F9C-4FD9-922B-7408E65B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597F7-FAE0-4BC5-A518-5E6AEB3E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60253-45EA-420A-B995-0B4B3CF3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C988-50BC-4BCC-B053-F888D34B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AEE0E-D2E4-4B0A-894E-BAC06752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9F4F1-1CBD-4F92-BEAE-9E4C3357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D1D7-11A8-4F08-86D7-3F833412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D4267-8FAC-4B6C-9BFD-9C0A73D7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3AE23-8BC6-4ABB-B673-1A3837DA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0C2CA-2EDF-48B5-B7C9-21CC20A5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A7BC-1830-4300-A37A-703EAD98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FC3DE-CC6F-4D15-91B7-2290F6C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34B34-BDAE-4367-9247-AE2B5596A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D4AAD-D7C0-4493-A1A7-E73734F0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A868-C1E6-420D-B711-D3BFEF06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3F52D-1FD4-4153-BBA6-BE15AEBA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FF7C-8957-4869-93A9-D2FD2F89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A91A3-6B18-458C-99A6-B423C347A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DC063-76D7-4DB8-91CA-5DEF4BFC0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575BB-8F78-4FA4-BC57-F00075C5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D8AB-F7B3-4688-AF13-FD3F8B3C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14E75-61DD-429B-9228-C662451E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7AF6C-D9E6-4C75-8F5A-BE9902F3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A9A39-A0E2-470F-B462-5B0227301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15916-88A6-4BE4-80DF-1F445120D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DD2A-8E62-498D-B90F-1E9427DB99B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BD9-B8E4-4196-B647-427DD4131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197DC-6C18-4BCC-9D6B-C1A6718CE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3693-DDB7-4A71-A98E-FB483948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85DFF0-4A6B-475D-A3AA-5BBC75D2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19685-EA8D-4895-9B35-58E4C81D1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3901F-60DC-4C51-BCBE-94AA40338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527FA-D27D-4771-9DF5-A1158D290531}"/>
              </a:ext>
            </a:extLst>
          </p:cNvPr>
          <p:cNvSpPr/>
          <p:nvPr/>
        </p:nvSpPr>
        <p:spPr>
          <a:xfrm>
            <a:off x="2287156" y="372544"/>
            <a:ext cx="7834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EAEDB-FF5C-4327-9A6C-7CB2C23D9986}"/>
              </a:ext>
            </a:extLst>
          </p:cNvPr>
          <p:cNvSpPr/>
          <p:nvPr/>
        </p:nvSpPr>
        <p:spPr>
          <a:xfrm>
            <a:off x="1584023" y="2290611"/>
            <a:ext cx="942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461E6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67EFDC-67D2-4A40-861A-E85E70223E4D}"/>
              </a:ext>
            </a:extLst>
          </p:cNvPr>
          <p:cNvSpPr/>
          <p:nvPr/>
        </p:nvSpPr>
        <p:spPr>
          <a:xfrm>
            <a:off x="1301391" y="3002132"/>
            <a:ext cx="78347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7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7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6DE66D-489E-48F7-B2BF-6A6E10A5AE28}"/>
              </a:ext>
            </a:extLst>
          </p:cNvPr>
          <p:cNvSpPr/>
          <p:nvPr/>
        </p:nvSpPr>
        <p:spPr>
          <a:xfrm>
            <a:off x="3666248" y="3429000"/>
            <a:ext cx="7001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1C871-FB35-4818-8E6C-D4EEEE68A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17" y="1511334"/>
            <a:ext cx="600413" cy="6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m Tối giản Sinh viên Bộ tài liệu giúp tăng năng suất Hình nền máy tính (1)">
            <a:hlinkClick r:id="" action="ppaction://media"/>
            <a:extLst>
              <a:ext uri="{FF2B5EF4-FFF2-40B4-BE49-F238E27FC236}">
                <a16:creationId xmlns:a16="http://schemas.microsoft.com/office/drawing/2014/main" id="{1B711359-0B3B-43E4-A196-9F549C894F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2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1818" y="3429000"/>
            <a:ext cx="3868367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chi ong nau vaf em be">
            <a:hlinkClick r:id="" action="ppaction://media"/>
            <a:extLst>
              <a:ext uri="{FF2B5EF4-FFF2-40B4-BE49-F238E27FC236}">
                <a16:creationId xmlns:a16="http://schemas.microsoft.com/office/drawing/2014/main" id="{B9CF5A4E-D330-4ED7-820A-4164E3FBA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" y="5740399"/>
            <a:ext cx="1031875" cy="103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5140E-0BDF-4381-8B7B-52C2C0EA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D50E-5A25-4833-B9CA-B11292E1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EE58-671F-4BBA-8CF8-354465BB9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15ABE-4C62-4499-BAF9-3DD8B6A0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92F1-8DDF-4540-AA2F-B7896251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DA7B-01A7-4F17-821C-D13887FCE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8F873-ABEB-41DB-8C65-9BF6CB292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81</Words>
  <Application>Microsoft Office PowerPoint</Application>
  <PresentationFormat>Widescreen</PresentationFormat>
  <Paragraphs>15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Phương Nguyễn</dc:creator>
  <cp:lastModifiedBy>Mymy nguyễn</cp:lastModifiedBy>
  <cp:revision>11</cp:revision>
  <dcterms:created xsi:type="dcterms:W3CDTF">2021-10-03T07:02:05Z</dcterms:created>
  <dcterms:modified xsi:type="dcterms:W3CDTF">2024-12-22T00:23:18Z</dcterms:modified>
</cp:coreProperties>
</file>