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613838" y="3862137"/>
            <a:ext cx="53164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VĐCB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tay</a:t>
            </a:r>
            <a:b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</a:b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              TCVĐ: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Chạy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theo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dây</a:t>
            </a:r>
            <a:endParaRPr lang="en-US" sz="2400" b="1" i="0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7620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2224142" y="4321339"/>
            <a:ext cx="6125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VĐCB: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Nhạc không lời sôi động 1 phút">
            <a:hlinkClick r:id="" action="ppaction://media"/>
            <a:extLst>
              <a:ext uri="{FF2B5EF4-FFF2-40B4-BE49-F238E27FC236}">
                <a16:creationId xmlns:a16="http://schemas.microsoft.com/office/drawing/2014/main" id="{FF57ABC1-8E8B-417E-972B-DA1FF0B70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1024" y="5635625"/>
            <a:ext cx="1222375" cy="12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823519" y="4633091"/>
            <a:ext cx="6814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Chạy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dây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8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2C097A2E-1D23-428E-96B2-2F901A6BB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247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76</Words>
  <Application>Microsoft Office PowerPoint</Application>
  <PresentationFormat>Widescreen</PresentationFormat>
  <Paragraphs>13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#9Slide05 Lobster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12</cp:revision>
  <dcterms:created xsi:type="dcterms:W3CDTF">2022-10-12T13:44:28Z</dcterms:created>
  <dcterms:modified xsi:type="dcterms:W3CDTF">2024-12-22T00:18:39Z</dcterms:modified>
</cp:coreProperties>
</file>