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7" r:id="rId12"/>
    <p:sldId id="274" r:id="rId13"/>
    <p:sldId id="276" r:id="rId14"/>
    <p:sldId id="278" r:id="rId15"/>
    <p:sldId id="279" r:id="rId16"/>
    <p:sldId id="280" r:id="rId17"/>
    <p:sldId id="281" r:id="rId18"/>
    <p:sldId id="283" r:id="rId19"/>
    <p:sldId id="287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59382" y="1183696"/>
            <a:ext cx="25733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Minh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nhé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toon children dancing&#10;&#10;Description automatically generated">
            <a:extLst>
              <a:ext uri="{FF2B5EF4-FFF2-40B4-BE49-F238E27FC236}">
                <a16:creationId xmlns:a16="http://schemas.microsoft.com/office/drawing/2014/main" id="{9263847E-5EEA-4AC7-9342-1F4B51F1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5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2FF2D-673C-4D57-984A-3B681EA92B29}"/>
              </a:ext>
            </a:extLst>
          </p:cNvPr>
          <p:cNvSpPr txBox="1"/>
          <p:nvPr/>
        </p:nvSpPr>
        <p:spPr>
          <a:xfrm>
            <a:off x="1400175" y="2667000"/>
            <a:ext cx="1000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theo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hát</a:t>
            </a:r>
            <a:r>
              <a:rPr lang="en-US" sz="3600" b="1" dirty="0">
                <a:solidFill>
                  <a:srgbClr val="FF0000"/>
                </a:solidFill>
              </a:rPr>
              <a:t>: Baby shark</a:t>
            </a:r>
          </a:p>
        </p:txBody>
      </p:sp>
    </p:spTree>
    <p:extLst>
      <p:ext uri="{BB962C8B-B14F-4D97-AF65-F5344CB8AC3E}">
        <p14:creationId xmlns:p14="http://schemas.microsoft.com/office/powerpoint/2010/main" val="123278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34515" y="2157777"/>
            <a:ext cx="1109749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PHÁP VÀ HÌNH THỨC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591</Words>
  <Application>Microsoft Office PowerPoint</Application>
  <PresentationFormat>Widescreen</PresentationFormat>
  <Paragraphs>67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Mymy nguyễn</cp:lastModifiedBy>
  <cp:revision>130</cp:revision>
  <dcterms:created xsi:type="dcterms:W3CDTF">2019-09-24T13:19:10Z</dcterms:created>
  <dcterms:modified xsi:type="dcterms:W3CDTF">2024-12-22T00:20:33Z</dcterms:modified>
</cp:coreProperties>
</file>