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61" r:id="rId7"/>
    <p:sldId id="264" r:id="rId8"/>
    <p:sldId id="266" r:id="rId9"/>
    <p:sldId id="281" r:id="rId10"/>
    <p:sldId id="27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UTM Androgyne" panose="020B0604020202020204"/>
      <p:regular r:id="rId16"/>
    </p:embeddedFont>
    <p:embeddedFont>
      <p:font typeface="UTM Times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0+ Hình nền pp đẹp ngộ nghĩnh miễn phí cho trẻ em và trường học">
            <a:extLst>
              <a:ext uri="{FF2B5EF4-FFF2-40B4-BE49-F238E27FC236}">
                <a16:creationId xmlns:a16="http://schemas.microsoft.com/office/drawing/2014/main" id="{2920B6B3-DC3E-4647-9D4B-7F8A91EC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" y="21824"/>
            <a:ext cx="1827138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-162270" y="215147"/>
            <a:ext cx="18288000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123986"/>
                </a:solidFill>
                <a:latin typeface="UTM Times"/>
              </a:rPr>
              <a:t>PHÒNG GIÁO DỤC VÀ ĐÀO TẠO QUẬN LONG BIÊN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123986"/>
                </a:solidFill>
                <a:latin typeface="UTM Times"/>
              </a:rPr>
              <a:t> TRƯỜNG MẦM NON GIANG BIÊN</a:t>
            </a:r>
          </a:p>
          <a:p>
            <a:pPr algn="ctr">
              <a:lnSpc>
                <a:spcPts val="5880"/>
              </a:lnSpc>
            </a:pPr>
            <a:endParaRPr lang="en-US" sz="4200" dirty="0">
              <a:solidFill>
                <a:srgbClr val="123986"/>
              </a:solidFill>
              <a:latin typeface="UTM Time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7054" y="7819686"/>
            <a:ext cx="1946053" cy="24891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97753" y="5019675"/>
            <a:ext cx="8792468" cy="118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DF0C8E"/>
                </a:solidFill>
                <a:latin typeface="UTM Androgyne Bold"/>
              </a:rPr>
              <a:t>Đề tài: Xé, dán vẩy cá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91000" y="7178699"/>
            <a:ext cx="9103943" cy="117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 err="1">
                <a:solidFill>
                  <a:srgbClr val="102754"/>
                </a:solidFill>
                <a:latin typeface="UTM Androgyne Bold"/>
              </a:rPr>
              <a:t>Giáo</a:t>
            </a:r>
            <a:r>
              <a:rPr lang="en-US" sz="3499" dirty="0">
                <a:solidFill>
                  <a:srgbClr val="102754"/>
                </a:solidFill>
                <a:latin typeface="UTM Androgyne Bold"/>
              </a:rPr>
              <a:t> </a:t>
            </a:r>
            <a:r>
              <a:rPr lang="en-US" sz="3499" dirty="0" err="1">
                <a:solidFill>
                  <a:srgbClr val="102754"/>
                </a:solidFill>
                <a:latin typeface="UTM Androgyne Bold"/>
              </a:rPr>
              <a:t>viên</a:t>
            </a:r>
            <a:r>
              <a:rPr lang="en-US" sz="3499" dirty="0">
                <a:solidFill>
                  <a:srgbClr val="102754"/>
                </a:solidFill>
                <a:latin typeface="UTM Androgyne Bold"/>
              </a:rPr>
              <a:t>: Nguyễn </a:t>
            </a:r>
            <a:r>
              <a:rPr lang="en-US" sz="3499" dirty="0" err="1">
                <a:solidFill>
                  <a:srgbClr val="102754"/>
                </a:solidFill>
                <a:latin typeface="UTM Androgyne Bold"/>
              </a:rPr>
              <a:t>Thị</a:t>
            </a:r>
            <a:r>
              <a:rPr lang="en-US" sz="3499" dirty="0">
                <a:solidFill>
                  <a:srgbClr val="102754"/>
                </a:solidFill>
                <a:latin typeface="UTM Androgyne Bold"/>
              </a:rPr>
              <a:t> </a:t>
            </a:r>
            <a:r>
              <a:rPr lang="en-US" sz="3499" dirty="0" err="1">
                <a:solidFill>
                  <a:srgbClr val="102754"/>
                </a:solidFill>
                <a:latin typeface="UTM Androgyne Bold"/>
              </a:rPr>
              <a:t>Thường</a:t>
            </a:r>
            <a:endParaRPr lang="en-US" sz="3499" dirty="0">
              <a:solidFill>
                <a:srgbClr val="102754"/>
              </a:solidFill>
              <a:latin typeface="UTM Androgyne Bold"/>
            </a:endParaRP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102754"/>
                </a:solidFill>
                <a:latin typeface="UTM Androgyne Bold"/>
              </a:rPr>
              <a:t>Nguyễn Minh </a:t>
            </a:r>
            <a:r>
              <a:rPr lang="en-US" sz="3499" dirty="0" err="1">
                <a:solidFill>
                  <a:srgbClr val="102754"/>
                </a:solidFill>
                <a:latin typeface="UTM Androgyne Bold"/>
              </a:rPr>
              <a:t>Yến</a:t>
            </a:r>
            <a:endParaRPr lang="en-US" sz="3499" dirty="0">
              <a:solidFill>
                <a:srgbClr val="102754"/>
              </a:solidFill>
              <a:latin typeface="UTM Androgyn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24787" y="6407925"/>
            <a:ext cx="751388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Lứa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 </a:t>
            </a: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tuổi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: MGN (4- 5 </a:t>
            </a: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tuổi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)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102754"/>
              </a:solidFill>
              <a:latin typeface="UTM Androgyn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25447" y="3807812"/>
            <a:ext cx="12437106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1207E8"/>
                </a:solidFill>
                <a:latin typeface="UTM Androgyne"/>
              </a:rPr>
              <a:t>LĨNH VỰC PHÁT TRIỂN THẨM MỸ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77EED5A-17EB-4645-A472-915BAB9FA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68" y="2171700"/>
            <a:ext cx="1377432" cy="139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122315"/>
            <a:ext cx="16230600" cy="6042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265" r="82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21457" y="278998"/>
            <a:ext cx="7209234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F12121"/>
                </a:solidFill>
                <a:latin typeface="UTM Androgyne"/>
              </a:rPr>
              <a:t>MỤC ĐÍCH – YÊU CẦU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4493" y="1810264"/>
            <a:ext cx="14483412" cy="757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1. Kiến thức: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biết tên, đặc điểm và các bộ phận  cơ bản của con cá.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2. Kỹ năng: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có kỹ năng xé lượn vòng cung, xé tròn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Rèn trẻ kĩ năng bôi hồ, dán hình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3. Thái độ: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giữ gìn sản phẩm, tạo hình sạch sẽ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38" t="6719" b="58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29379" y="4241089"/>
            <a:ext cx="4017760" cy="4076514"/>
            <a:chOff x="0" y="0"/>
            <a:chExt cx="2952750" cy="2995930"/>
          </a:xfrm>
        </p:grpSpPr>
        <p:sp>
          <p:nvSpPr>
            <p:cNvPr id="4" name="Freeform 4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3"/>
              <a:stretch>
                <a:fillRect l="-9927" r="-9927" b="-1822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878756">
            <a:off x="12920150" y="3496056"/>
            <a:ext cx="4253411" cy="4315611"/>
            <a:chOff x="0" y="0"/>
            <a:chExt cx="2952750" cy="2995930"/>
          </a:xfrm>
        </p:grpSpPr>
        <p:sp>
          <p:nvSpPr>
            <p:cNvPr id="6" name="Freeform 6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4"/>
              <a:stretch>
                <a:fillRect l="-687" r="-687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330555">
            <a:off x="9058853" y="197937"/>
            <a:ext cx="3297623" cy="3345847"/>
            <a:chOff x="0" y="0"/>
            <a:chExt cx="2952750" cy="2995930"/>
          </a:xfrm>
        </p:grpSpPr>
        <p:sp>
          <p:nvSpPr>
            <p:cNvPr id="8" name="Freeform 8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5"/>
              <a:stretch>
                <a:fillRect l="-687" r="-68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195959" y="4112992"/>
            <a:ext cx="5725788" cy="553944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9171" t="3806" r="11954" b="22576"/>
          <a:stretch>
            <a:fillRect/>
          </a:stretch>
        </p:blipFill>
        <p:spPr>
          <a:xfrm>
            <a:off x="6524146" y="4769014"/>
            <a:ext cx="5069413" cy="354858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332625">
            <a:off x="4177028" y="898371"/>
            <a:ext cx="4060276" cy="23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2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73333" y="2097767"/>
            <a:ext cx="6801580" cy="197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r>
              <a:rPr lang="en-US" sz="5694">
                <a:solidFill>
                  <a:srgbClr val="D3FDFF"/>
                </a:solidFill>
                <a:latin typeface="UTM Androgyne"/>
              </a:rPr>
              <a:t>Chuẩn bị đồ dùng: </a:t>
            </a:r>
          </a:p>
          <a:p>
            <a:pPr algn="ctr">
              <a:lnSpc>
                <a:spcPts val="7972"/>
              </a:lnSpc>
            </a:pPr>
            <a:endParaRPr lang="en-US" sz="5694">
              <a:solidFill>
                <a:srgbClr val="D3FDFF"/>
              </a:solidFill>
              <a:latin typeface="UTM Androgyn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170" y="7237173"/>
            <a:ext cx="5314643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Đẹp Cho Thuyết Trình">
            <a:extLst>
              <a:ext uri="{FF2B5EF4-FFF2-40B4-BE49-F238E27FC236}">
                <a16:creationId xmlns:a16="http://schemas.microsoft.com/office/drawing/2014/main" id="{73D072C1-8C94-425A-88D9-E13D0E38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EA191-766D-4CB2-AD46-8742C74E3CCE}"/>
              </a:ext>
            </a:extLst>
          </p:cNvPr>
          <p:cNvSpPr txBox="1"/>
          <p:nvPr/>
        </p:nvSpPr>
        <p:spPr>
          <a:xfrm>
            <a:off x="2743200" y="2019300"/>
            <a:ext cx="6400800" cy="251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22A10-B39B-4971-9B0E-B60F6CF0F423}"/>
              </a:ext>
            </a:extLst>
          </p:cNvPr>
          <p:cNvSpPr txBox="1"/>
          <p:nvPr/>
        </p:nvSpPr>
        <p:spPr>
          <a:xfrm>
            <a:off x="4724400" y="59649"/>
            <a:ext cx="9296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6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Ổn</a:t>
            </a:r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định</a:t>
            </a:r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3A7C4-AAD5-4D0F-8077-0AD3D32D4E02}"/>
              </a:ext>
            </a:extLst>
          </p:cNvPr>
          <p:cNvSpPr txBox="1"/>
          <p:nvPr/>
        </p:nvSpPr>
        <p:spPr>
          <a:xfrm>
            <a:off x="4267200" y="3429000"/>
            <a:ext cx="929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Cho  trẻ hát bài “ Cá vàng bơi”.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a vang boi">
            <a:hlinkClick r:id="" action="ppaction://media"/>
            <a:extLst>
              <a:ext uri="{FF2B5EF4-FFF2-40B4-BE49-F238E27FC236}">
                <a16:creationId xmlns:a16="http://schemas.microsoft.com/office/drawing/2014/main" id="{468A1C04-49E4-4110-A154-9817EA4D7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84963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372" y="1791286"/>
            <a:ext cx="9657143" cy="9371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6934200" y="2647951"/>
            <a:ext cx="90868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9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931656" y="216050"/>
            <a:ext cx="11279504" cy="8455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395307" y="-306930"/>
            <a:ext cx="12759623" cy="956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93955-CAE0-4B94-A709-F70278B06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010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76227"/>
            <a:ext cx="15420380" cy="555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6"/>
              </a:lnSpc>
              <a:spcBef>
                <a:spcPct val="0"/>
              </a:spcBef>
            </a:pPr>
            <a:r>
              <a:rPr lang="en-US" sz="7747" dirty="0">
                <a:solidFill>
                  <a:srgbClr val="F12121"/>
                </a:solidFill>
                <a:latin typeface="UTM Androgyne"/>
              </a:rPr>
              <a:t>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7747" dirty="0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2526"/>
              </a:lnSpc>
              <a:spcBef>
                <a:spcPct val="0"/>
              </a:spcBef>
            </a:pP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5400" dirty="0"/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8947" dirty="0">
              <a:solidFill>
                <a:srgbClr val="1207E8"/>
              </a:solidFill>
              <a:latin typeface="UTM Androgyne"/>
            </a:endParaRPr>
          </a:p>
        </p:txBody>
      </p:sp>
      <p:pic>
        <p:nvPicPr>
          <p:cNvPr id="5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F657BC48-5A5C-4B81-8A2B-947124AEC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95700" y="8343356"/>
            <a:ext cx="17272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8288002" cy="10284458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34E87-2EF0-4D59-B2AC-D45356D9BDC7}"/>
              </a:ext>
            </a:extLst>
          </p:cNvPr>
          <p:cNvSpPr txBox="1"/>
          <p:nvPr/>
        </p:nvSpPr>
        <p:spPr>
          <a:xfrm>
            <a:off x="4805363" y="2351901"/>
            <a:ext cx="9286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150</Words>
  <Application>Microsoft Office PowerPoint</Application>
  <PresentationFormat>Custom</PresentationFormat>
  <Paragraphs>23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UTM Times</vt:lpstr>
      <vt:lpstr>Times New Roman</vt:lpstr>
      <vt:lpstr>UTM Androgyne Bold</vt:lpstr>
      <vt:lpstr>UTM Androgyne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hình: xé dán vảy cá- Hương B4</dc:title>
  <dc:creator>HP</dc:creator>
  <cp:lastModifiedBy>Mymy nguyễn</cp:lastModifiedBy>
  <cp:revision>3</cp:revision>
  <dcterms:created xsi:type="dcterms:W3CDTF">2006-08-16T00:00:00Z</dcterms:created>
  <dcterms:modified xsi:type="dcterms:W3CDTF">2024-12-10T15:31:23Z</dcterms:modified>
  <dc:identifier>DAEt5zFGfAw</dc:identifier>
</cp:coreProperties>
</file>