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74" r:id="rId2"/>
    <p:sldId id="275" r:id="rId3"/>
    <p:sldId id="280" r:id="rId4"/>
    <p:sldId id="256" r:id="rId5"/>
    <p:sldId id="281" r:id="rId6"/>
    <p:sldId id="282" r:id="rId7"/>
    <p:sldId id="283" r:id="rId8"/>
    <p:sldId id="284" r:id="rId9"/>
    <p:sldId id="270" r:id="rId10"/>
  </p:sldIdLst>
  <p:sldSz cx="18288000" cy="10287000"/>
  <p:notesSz cx="6858000" cy="9144000"/>
  <p:embeddedFontLst>
    <p:embeddedFont>
      <p:font typeface="Calibri" panose="020F0502020204030204" pitchFamily="34" charset="0"/>
      <p:regular r:id="rId11"/>
      <p:bold r:id="rId12"/>
      <p:italic r:id="rId13"/>
      <p:boldItalic r:id="rId1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2" d="100"/>
          <a:sy n="42" d="100"/>
        </p:scale>
        <p:origin x="780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Bai%20giang%20dien%20tu\PP%20th&#225;ng%2012\b&#224;i%20h&#225;t%20&#272;i%20C&#226;u%20C&#225;.mp3" TargetMode="Externa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04">
            <a:extLst>
              <a:ext uri="{FF2B5EF4-FFF2-40B4-BE49-F238E27FC236}">
                <a16:creationId xmlns:a16="http://schemas.microsoft.com/office/drawing/2014/main" id="{AEFCA9EB-71D5-4AFE-AE04-8A3AAC39D4B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28600" y="0"/>
            <a:ext cx="18516600" cy="10287000"/>
          </a:xfrm>
          <a:solidFill>
            <a:schemeClr val="accent2"/>
          </a:solidFill>
          <a:ln>
            <a:solidFill>
              <a:srgbClr val="0000FF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5" name="WordArt 3">
            <a:extLst>
              <a:ext uri="{FF2B5EF4-FFF2-40B4-BE49-F238E27FC236}">
                <a16:creationId xmlns:a16="http://schemas.microsoft.com/office/drawing/2014/main" id="{B2192696-20EB-4F4D-BA77-675306AD20F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526632" y="1147763"/>
            <a:ext cx="11125200" cy="1621632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>
              <a:defRPr/>
            </a:pPr>
            <a:r>
              <a:rPr lang="it-IT" sz="5400" kern="10"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mần non Giang Biên</a:t>
            </a:r>
            <a:endParaRPr lang="en-US" sz="5400" kern="10">
              <a:ln w="9525">
                <a:solidFill>
                  <a:schemeClr val="accent2"/>
                </a:solidFill>
                <a:round/>
                <a:headEnd/>
                <a:tailEnd/>
              </a:ln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2" name="WordArt 4">
            <a:extLst>
              <a:ext uri="{FF2B5EF4-FFF2-40B4-BE49-F238E27FC236}">
                <a16:creationId xmlns:a16="http://schemas.microsoft.com/office/drawing/2014/main" id="{DEC306EC-4D41-4B9A-AA18-7F60CF5529E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241007" y="2216945"/>
            <a:ext cx="9696450" cy="10810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 : Thế giới động vật</a:t>
            </a:r>
          </a:p>
        </p:txBody>
      </p:sp>
      <p:sp>
        <p:nvSpPr>
          <p:cNvPr id="2053" name="WordArt 5">
            <a:extLst>
              <a:ext uri="{FF2B5EF4-FFF2-40B4-BE49-F238E27FC236}">
                <a16:creationId xmlns:a16="http://schemas.microsoft.com/office/drawing/2014/main" id="{9D31BDF3-B30A-49C7-B8AD-B6C6D6E2EB6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067176" y="3331370"/>
            <a:ext cx="10065545" cy="7858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b="1" kern="10"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học: Làm quen văn học</a:t>
            </a:r>
          </a:p>
        </p:txBody>
      </p:sp>
      <p:sp>
        <p:nvSpPr>
          <p:cNvPr id="2054" name="WordArt 6">
            <a:extLst>
              <a:ext uri="{FF2B5EF4-FFF2-40B4-BE49-F238E27FC236}">
                <a16:creationId xmlns:a16="http://schemas.microsoft.com/office/drawing/2014/main" id="{C8041660-8F07-4B30-9999-96ADFBCFA5E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336133" y="4805363"/>
            <a:ext cx="2671763" cy="118824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b="1" i="1" kern="10">
                <a:ln w="9525">
                  <a:solidFill>
                    <a:srgbClr val="0066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 tài:</a:t>
            </a:r>
          </a:p>
        </p:txBody>
      </p:sp>
      <p:sp>
        <p:nvSpPr>
          <p:cNvPr id="2055" name="WordArt 7" descr="611017">
            <a:extLst>
              <a:ext uri="{FF2B5EF4-FFF2-40B4-BE49-F238E27FC236}">
                <a16:creationId xmlns:a16="http://schemas.microsoft.com/office/drawing/2014/main" id="{6A86F24C-980C-4CBE-91C5-D21A54206C5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212682" y="4374358"/>
            <a:ext cx="9074943" cy="2050256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5400" b="1" kern="1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blipFill dpi="0" rotWithShape="0">
                  <a:blip r:embed="rId3"/>
                  <a:srcRect/>
                  <a:stretch>
                    <a:fillRect/>
                  </a:stretch>
                </a:blip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chuyện “ Cá đuôi cờ”</a:t>
            </a:r>
          </a:p>
        </p:txBody>
      </p:sp>
      <p:sp>
        <p:nvSpPr>
          <p:cNvPr id="2056" name="WordArt 8">
            <a:extLst>
              <a:ext uri="{FF2B5EF4-FFF2-40B4-BE49-F238E27FC236}">
                <a16:creationId xmlns:a16="http://schemas.microsoft.com/office/drawing/2014/main" id="{871A29A1-665B-46AE-AC5F-A4988DE895A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800601" y="7886701"/>
            <a:ext cx="8396288" cy="111204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400" kern="10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 viên : Nguyễn Thị Thường</a:t>
            </a:r>
          </a:p>
          <a:p>
            <a:pPr algn="ctr"/>
            <a:r>
              <a:rPr lang="vi-VN" sz="5400" kern="10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Nguyễn Minh  Yến</a:t>
            </a:r>
            <a:endParaRPr lang="en-US" sz="5400" kern="10">
              <a:ln w="19050">
                <a:solidFill>
                  <a:srgbClr val="0000FF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7" name="TextBox 1">
            <a:extLst>
              <a:ext uri="{FF2B5EF4-FFF2-40B4-BE49-F238E27FC236}">
                <a16:creationId xmlns:a16="http://schemas.microsoft.com/office/drawing/2014/main" id="{EC89EAEE-8A8A-4C77-9C3C-657E243000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5982" y="7210426"/>
            <a:ext cx="685800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2700">
              <a:latin typeface="Arial" panose="020B0604020202020204" pitchFamily="34" charset="0"/>
            </a:endParaRPr>
          </a:p>
        </p:txBody>
      </p:sp>
      <p:sp>
        <p:nvSpPr>
          <p:cNvPr id="2058" name="TextBox 1">
            <a:extLst>
              <a:ext uri="{FF2B5EF4-FFF2-40B4-BE49-F238E27FC236}">
                <a16:creationId xmlns:a16="http://schemas.microsoft.com/office/drawing/2014/main" id="{A055D8D1-5926-4F1B-8DC2-0848E20CF4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1582" y="6491288"/>
            <a:ext cx="86868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6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 tượng:  4 – 5 tuổi</a:t>
            </a:r>
          </a:p>
        </p:txBody>
      </p:sp>
      <p:pic>
        <p:nvPicPr>
          <p:cNvPr id="2059" name="Picture 2">
            <a:extLst>
              <a:ext uri="{FF2B5EF4-FFF2-40B4-BE49-F238E27FC236}">
                <a16:creationId xmlns:a16="http://schemas.microsoft.com/office/drawing/2014/main" id="{FDA385DC-02EB-4E97-8BAF-39D25F6083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>
            <a:extLst>
              <a:ext uri="{FF2B5EF4-FFF2-40B4-BE49-F238E27FC236}">
                <a16:creationId xmlns:a16="http://schemas.microsoft.com/office/drawing/2014/main" id="{29361261-5359-48BF-BB07-B57F75CD1B4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6" name="bài hát Đi Câu Cá.mp3">
            <a:hlinkClick r:id="" action="ppaction://media"/>
            <a:extLst>
              <a:ext uri="{FF2B5EF4-FFF2-40B4-BE49-F238E27FC236}">
                <a16:creationId xmlns:a16="http://schemas.microsoft.com/office/drawing/2014/main" id="{D2701B2D-20A4-4762-8E11-CDB7385FFFEB}"/>
              </a:ext>
            </a:extLst>
          </p:cNvPr>
          <p:cNvPicPr>
            <a:picLocks noGrp="1" noRot="1" noChangeAspect="1" noChangeArrowheads="1"/>
          </p:cNvPicPr>
          <p:nvPr>
            <p:ph idx="1"/>
            <a:audi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686800" y="5545932"/>
            <a:ext cx="914400" cy="914400"/>
          </a:xfrm>
        </p:spPr>
      </p:pic>
      <p:pic>
        <p:nvPicPr>
          <p:cNvPr id="3076" name="Picture 4" descr="mat ho1">
            <a:extLst>
              <a:ext uri="{FF2B5EF4-FFF2-40B4-BE49-F238E27FC236}">
                <a16:creationId xmlns:a16="http://schemas.microsoft.com/office/drawing/2014/main" id="{E64B0395-713C-492F-B0DE-6A871CCA50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2"/>
            <a:ext cx="18288000" cy="1029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TextBox 4">
            <a:extLst>
              <a:ext uri="{FF2B5EF4-FFF2-40B4-BE49-F238E27FC236}">
                <a16:creationId xmlns:a16="http://schemas.microsoft.com/office/drawing/2014/main" id="{8D4B80A5-B70E-4F32-98B4-1580FD2182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0500" y="1269208"/>
            <a:ext cx="9372600" cy="2539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6600" b="1">
                <a:solidFill>
                  <a:srgbClr val="FF99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 định tổ chức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6600" b="1">
                <a:solidFill>
                  <a:srgbClr val="FF99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 bài : Cá vàng bơi”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2700"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WordArt 3">
            <a:extLst>
              <a:ext uri="{FF2B5EF4-FFF2-40B4-BE49-F238E27FC236}">
                <a16:creationId xmlns:a16="http://schemas.microsoft.com/office/drawing/2014/main" id="{78CE48CB-0270-443D-A20E-1ED4DEBB2CE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62000" y="1790700"/>
            <a:ext cx="16459200" cy="30480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-83"/>
              </a:avLst>
            </a:prstTxWarp>
          </a:bodyPr>
          <a:lstStyle/>
          <a:p>
            <a:pPr algn="ctr"/>
            <a:r>
              <a:rPr lang="en-US" sz="8801" kern="10">
                <a:solidFill>
                  <a:srgbClr val="333399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NGHE KỂ: cá đuôi cờ</a:t>
            </a:r>
          </a:p>
        </p:txBody>
      </p:sp>
      <p:sp>
        <p:nvSpPr>
          <p:cNvPr id="4099" name="TextBox 3">
            <a:extLst>
              <a:ext uri="{FF2B5EF4-FFF2-40B4-BE49-F238E27FC236}">
                <a16:creationId xmlns:a16="http://schemas.microsoft.com/office/drawing/2014/main" id="{04D06F6C-87CD-40F9-A205-058ED01E2F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4774408"/>
            <a:ext cx="914400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700" b="1">
                <a:solidFill>
                  <a:srgbClr val="000000"/>
                </a:solidFill>
                <a:latin typeface="Times New Roman" panose="02020603050405020304" pitchFamily="18" charset="0"/>
              </a:rPr>
              <a:t>HĐ1: Kể chuyện cho trẻ nghe.</a:t>
            </a:r>
            <a:endParaRPr lang="en-US" altLang="en-US" sz="2700"/>
          </a:p>
        </p:txBody>
      </p:sp>
      <p:pic>
        <p:nvPicPr>
          <p:cNvPr id="4100" name="Picture 2">
            <a:extLst>
              <a:ext uri="{FF2B5EF4-FFF2-40B4-BE49-F238E27FC236}">
                <a16:creationId xmlns:a16="http://schemas.microsoft.com/office/drawing/2014/main" id="{D08D8E54-6061-4FCD-A8CC-566C693EC0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>
            <a:extLst>
              <a:ext uri="{FF2B5EF4-FFF2-40B4-BE49-F238E27FC236}">
                <a16:creationId xmlns:a16="http://schemas.microsoft.com/office/drawing/2014/main" id="{E2FB486A-BD4C-4BE1-99FB-658F48D4D8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1C020A3F-05DB-4BB1-B3D2-19ECB967573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314700" y="3195638"/>
            <a:ext cx="11658600" cy="2205038"/>
          </a:xfrm>
        </p:spPr>
        <p:txBody>
          <a:bodyPr anchor="ctr"/>
          <a:lstStyle/>
          <a:p>
            <a:pPr eaLnBrk="1" hangingPunct="1"/>
            <a:endParaRPr lang="en-US" altLang="en-US" sz="6600"/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BF4C38DB-BA61-4290-92B2-BB3FB29ACFE2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4343400" y="5829300"/>
            <a:ext cx="9601200" cy="2628900"/>
          </a:xfrm>
        </p:spPr>
        <p:txBody>
          <a:bodyPr/>
          <a:lstStyle/>
          <a:p>
            <a:pPr eaLnBrk="1" hangingPunct="1"/>
            <a:endParaRPr lang="en-US" altLang="en-US" sz="4800"/>
          </a:p>
        </p:txBody>
      </p:sp>
      <p:pic>
        <p:nvPicPr>
          <p:cNvPr id="5124" name="Picture 4" descr="mat ho1">
            <a:extLst>
              <a:ext uri="{FF2B5EF4-FFF2-40B4-BE49-F238E27FC236}">
                <a16:creationId xmlns:a16="http://schemas.microsoft.com/office/drawing/2014/main" id="{21EB82C9-11AB-4461-81BC-7F582C0AD7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6002000" cy="1029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Text Box 5">
            <a:extLst>
              <a:ext uri="{FF2B5EF4-FFF2-40B4-BE49-F238E27FC236}">
                <a16:creationId xmlns:a16="http://schemas.microsoft.com/office/drawing/2014/main" id="{5BB756DF-6659-4DF0-A997-711B9C72D3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7231857"/>
            <a:ext cx="11887200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6600" b="1">
                <a:solidFill>
                  <a:srgbClr val="FF9966"/>
                </a:solidFill>
                <a:latin typeface="Times New Roman" panose="02020603050405020304" pitchFamily="18" charset="0"/>
              </a:rPr>
              <a:t>CÂU CHUYỆN CÁ ĐUÔI CỜ</a:t>
            </a:r>
          </a:p>
        </p:txBody>
      </p:sp>
      <p:pic>
        <p:nvPicPr>
          <p:cNvPr id="5126" name="Picture 2">
            <a:extLst>
              <a:ext uri="{FF2B5EF4-FFF2-40B4-BE49-F238E27FC236}">
                <a16:creationId xmlns:a16="http://schemas.microsoft.com/office/drawing/2014/main" id="{A6CF96C1-4A62-4823-9268-91AA79AD59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31D001D5-3FF5-40A6-84E2-3D857C2F4F2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6147" name="Content Placeholder 2">
            <a:extLst>
              <a:ext uri="{FF2B5EF4-FFF2-40B4-BE49-F238E27FC236}">
                <a16:creationId xmlns:a16="http://schemas.microsoft.com/office/drawing/2014/main" id="{62AB0F81-5D3C-4E9A-B7E4-29CFA6BF4F2A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6148" name="Picture 4">
            <a:extLst>
              <a:ext uri="{FF2B5EF4-FFF2-40B4-BE49-F238E27FC236}">
                <a16:creationId xmlns:a16="http://schemas.microsoft.com/office/drawing/2014/main" id="{2E67D612-10B6-4989-BDC3-440CE9FCA7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88"/>
            <a:ext cx="182880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>
            <a:extLst>
              <a:ext uri="{FF2B5EF4-FFF2-40B4-BE49-F238E27FC236}">
                <a16:creationId xmlns:a16="http://schemas.microsoft.com/office/drawing/2014/main" id="{5F390E28-CC99-408D-A9BC-103A4994560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7171" name="Content Placeholder 2">
            <a:extLst>
              <a:ext uri="{FF2B5EF4-FFF2-40B4-BE49-F238E27FC236}">
                <a16:creationId xmlns:a16="http://schemas.microsoft.com/office/drawing/2014/main" id="{17CE732F-D334-4E9D-BC63-8993DDBAF9BD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7172" name="Picture 4">
            <a:extLst>
              <a:ext uri="{FF2B5EF4-FFF2-40B4-BE49-F238E27FC236}">
                <a16:creationId xmlns:a16="http://schemas.microsoft.com/office/drawing/2014/main" id="{2A538EF0-EAD2-49B8-8624-2CA3AB2557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>
            <a:extLst>
              <a:ext uri="{FF2B5EF4-FFF2-40B4-BE49-F238E27FC236}">
                <a16:creationId xmlns:a16="http://schemas.microsoft.com/office/drawing/2014/main" id="{F4CDA9AF-F87D-4B6A-A0BF-B4766FB3ADB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8195" name="Content Placeholder 2">
            <a:extLst>
              <a:ext uri="{FF2B5EF4-FFF2-40B4-BE49-F238E27FC236}">
                <a16:creationId xmlns:a16="http://schemas.microsoft.com/office/drawing/2014/main" id="{12FE6A36-FAFD-4027-B6AE-2C7CBF71B0EB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8196" name="Picture 4">
            <a:extLst>
              <a:ext uri="{FF2B5EF4-FFF2-40B4-BE49-F238E27FC236}">
                <a16:creationId xmlns:a16="http://schemas.microsoft.com/office/drawing/2014/main" id="{CC111401-16E8-46DA-8D54-E51A869269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>
            <a:extLst>
              <a:ext uri="{FF2B5EF4-FFF2-40B4-BE49-F238E27FC236}">
                <a16:creationId xmlns:a16="http://schemas.microsoft.com/office/drawing/2014/main" id="{77BB218B-8B7E-4C81-A704-8624885FFF6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9219" name="Content Placeholder 2">
            <a:extLst>
              <a:ext uri="{FF2B5EF4-FFF2-40B4-BE49-F238E27FC236}">
                <a16:creationId xmlns:a16="http://schemas.microsoft.com/office/drawing/2014/main" id="{066A98DE-ABF1-4675-A345-E7B4FF8BFE84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9220" name="Picture 4">
            <a:extLst>
              <a:ext uri="{FF2B5EF4-FFF2-40B4-BE49-F238E27FC236}">
                <a16:creationId xmlns:a16="http://schemas.microsoft.com/office/drawing/2014/main" id="{CBD3ED6F-6F63-44D1-9C51-C7D2D9EE91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28700" y="2122315"/>
            <a:ext cx="16230600" cy="604237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77</Words>
  <Application>Microsoft Office PowerPoint</Application>
  <PresentationFormat>Custom</PresentationFormat>
  <Paragraphs>13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Calibri</vt:lpstr>
      <vt:lpstr>Times New Roman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Tạo hình: xé dán vảy cá- Hương B4</dc:title>
  <dc:creator>HP</dc:creator>
  <cp:lastModifiedBy>Mymy nguyễn</cp:lastModifiedBy>
  <cp:revision>7</cp:revision>
  <dcterms:created xsi:type="dcterms:W3CDTF">2006-08-16T00:00:00Z</dcterms:created>
  <dcterms:modified xsi:type="dcterms:W3CDTF">2024-12-15T07:28:53Z</dcterms:modified>
  <dc:identifier>DAEt5zFGfAw</dc:identifier>
</cp:coreProperties>
</file>