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5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C6A42F9-087C-4C9F-97A6-819ED2548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1" b="23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2687427" y="696664"/>
            <a:ext cx="7129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02" y="1701594"/>
            <a:ext cx="600413" cy="629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3613838" y="3862137"/>
            <a:ext cx="53164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VĐCB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Bò</a:t>
            </a: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chui</a:t>
            </a: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 qua </a:t>
            </a:r>
            <a:r>
              <a:rPr lang="en-US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cổng</a:t>
            </a:r>
            <a:b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</a:b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              TCVĐ: </a:t>
            </a:r>
            <a:r>
              <a:rPr lang="en-US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Tìm</a:t>
            </a: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400" b="1" i="0" dirty="0" err="1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chuồng</a:t>
            </a:r>
            <a:endParaRPr lang="en-US" sz="2400" b="1" i="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4- 5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822509" y="2799667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1DFD5B9-BF5F-4749-9DAF-4A6DA103E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 b="99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khoi-dong-chinh-lai">
            <a:hlinkClick r:id="" action="ppaction://media"/>
            <a:extLst>
              <a:ext uri="{FF2B5EF4-FFF2-40B4-BE49-F238E27FC236}">
                <a16:creationId xmlns:a16="http://schemas.microsoft.com/office/drawing/2014/main" id="{5F9B9DB6-0BCF-45A2-86D9-151E77CD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828" y="625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ACB952-D222-4B12-800F-E2A8CF7A5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35778" y="391440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TPTC-sua">
            <a:hlinkClick r:id="" action="ppaction://media"/>
            <a:extLst>
              <a:ext uri="{FF2B5EF4-FFF2-40B4-BE49-F238E27FC236}">
                <a16:creationId xmlns:a16="http://schemas.microsoft.com/office/drawing/2014/main" id="{25245F50-A382-4101-BE13-D629B5B29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7265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2F9A1BF-FFD7-4C67-9FC1-DE2C039EA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76200" y="0"/>
            <a:ext cx="1218895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2486229" y="4321339"/>
            <a:ext cx="5601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VĐCB: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Bò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3877C3C2-1B8E-40C4-8E27-1FD32FD24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" y="-120316"/>
            <a:ext cx="12192000" cy="6978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497144" y="26640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80B67BF-E25C-4F6E-971A-316D82709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20" y="-8243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3223016" y="4633091"/>
            <a:ext cx="6015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TCVĐ: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chuồng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FBD3CB0-3ACD-4830-B65F-308AC37DF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5921045" y="4192802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Nhac hoi tinh">
            <a:hlinkClick r:id="" action="ppaction://media"/>
            <a:extLst>
              <a:ext uri="{FF2B5EF4-FFF2-40B4-BE49-F238E27FC236}">
                <a16:creationId xmlns:a16="http://schemas.microsoft.com/office/drawing/2014/main" id="{B70FA7D1-DCAC-4524-9299-4655734B0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28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TC-Cua-bo-ve-hang">
            <a:hlinkClick r:id="" action="ppaction://media"/>
            <a:extLst>
              <a:ext uri="{FF2B5EF4-FFF2-40B4-BE49-F238E27FC236}">
                <a16:creationId xmlns:a16="http://schemas.microsoft.com/office/drawing/2014/main" id="{2C097A2E-1D23-428E-96B2-2F901A6BB9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6247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72</Words>
  <Application>Microsoft Office PowerPoint</Application>
  <PresentationFormat>Widescreen</PresentationFormat>
  <Paragraphs>13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#9Slide05 Lobster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Mymy nguyễn</cp:lastModifiedBy>
  <cp:revision>11</cp:revision>
  <dcterms:created xsi:type="dcterms:W3CDTF">2022-10-12T13:44:28Z</dcterms:created>
  <dcterms:modified xsi:type="dcterms:W3CDTF">2024-12-15T07:11:03Z</dcterms:modified>
</cp:coreProperties>
</file>