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5" r:id="rId3"/>
    <p:sldId id="263" r:id="rId4"/>
    <p:sldId id="273" r:id="rId5"/>
    <p:sldId id="262" r:id="rId6"/>
    <p:sldId id="279" r:id="rId7"/>
    <p:sldId id="28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1T01:47:21.46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A9BE7-C230-45A6-91A4-3F1AA71A1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8" y="28100"/>
            <a:ext cx="12136544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6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766E6-C2CD-4394-B99B-886887FB401C}"/>
              </a:ext>
            </a:extLst>
          </p:cNvPr>
          <p:cNvSpPr txBox="1"/>
          <p:nvPr/>
        </p:nvSpPr>
        <p:spPr>
          <a:xfrm>
            <a:off x="3518453" y="2832652"/>
            <a:ext cx="567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lắng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nghe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C85F8-26BD-4F81-A568-483A7E3D7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0"/>
            <a:ext cx="12126167" cy="8096250"/>
          </a:xfrm>
          <a:prstGeom prst="rect">
            <a:avLst/>
          </a:prstGeom>
        </p:spPr>
      </p:pic>
      <p:pic>
        <p:nvPicPr>
          <p:cNvPr id="1026" name="Picture 2" descr="Hoạt động tạo hình: Tô nét và tô màu con cá | Mầm Non Bồ Đề">
            <a:extLst>
              <a:ext uri="{FF2B5EF4-FFF2-40B4-BE49-F238E27FC236}">
                <a16:creationId xmlns:a16="http://schemas.microsoft.com/office/drawing/2014/main" id="{8D745676-1A2B-4E47-832B-3DE73AF6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1390650"/>
            <a:ext cx="8143875" cy="4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B77835-916A-4E5D-A03A-A1E3EB02B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795" y="1323976"/>
            <a:ext cx="1157142" cy="8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FFB0F-C626-4842-A1DA-9581FC767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792D62-758A-4889-9B47-F8A1DE8B0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23950" cy="9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77</Words>
  <Application>Microsoft Office PowerPoint</Application>
  <PresentationFormat>Widescreen</PresentationFormat>
  <Paragraphs>10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16</cp:revision>
  <dcterms:created xsi:type="dcterms:W3CDTF">2022-02-19T02:30:17Z</dcterms:created>
  <dcterms:modified xsi:type="dcterms:W3CDTF">2024-11-30T18:48:00Z</dcterms:modified>
</cp:coreProperties>
</file>