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0" r:id="rId3"/>
    <p:sldId id="280" r:id="rId4"/>
    <p:sldId id="281" r:id="rId5"/>
    <p:sldId id="288" r:id="rId6"/>
    <p:sldId id="283" r:id="rId7"/>
    <p:sldId id="289" r:id="rId8"/>
    <p:sldId id="271" r:id="rId9"/>
    <p:sldId id="263" r:id="rId10"/>
    <p:sldId id="291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F95B1E-ECDB-436F-BDA7-6147E92A4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" y="177458"/>
            <a:ext cx="12178786" cy="665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05998" y="694679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1711316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063832" y="2070285"/>
            <a:ext cx="6826046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03415" y="3258515"/>
            <a:ext cx="581516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812284" y="5019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8" y="6087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5" y="69499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9" y="-98697"/>
            <a:ext cx="857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5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8649" y="5343525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0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1557417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824917" y="2831107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khối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bai-hat-hinh-khoi">
            <a:hlinkClick r:id="" action="ppaction://media"/>
            <a:extLst>
              <a:ext uri="{FF2B5EF4-FFF2-40B4-BE49-F238E27FC236}">
                <a16:creationId xmlns:a16="http://schemas.microsoft.com/office/drawing/2014/main" id="{386A1468-B1D2-4A16-8FBE-BC9A7392C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6299" y="5724525"/>
            <a:ext cx="1031875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9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895350" y="650875"/>
            <a:ext cx="1101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619374" y="2602507"/>
            <a:ext cx="833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0070C0"/>
                </a:solidFill>
              </a:rPr>
              <a:t>Hoạt</a:t>
            </a:r>
            <a:r>
              <a:rPr lang="en-US" sz="7200" b="1" i="1" dirty="0">
                <a:solidFill>
                  <a:srgbClr val="0070C0"/>
                </a:solidFill>
              </a:rPr>
              <a:t> </a:t>
            </a:r>
            <a:r>
              <a:rPr lang="en-US" sz="7200" b="1" i="1" dirty="0" err="1">
                <a:solidFill>
                  <a:srgbClr val="0070C0"/>
                </a:solidFill>
              </a:rPr>
              <a:t>động</a:t>
            </a:r>
            <a:r>
              <a:rPr lang="en-US" sz="7200" b="1" i="1" dirty="0">
                <a:solidFill>
                  <a:srgbClr val="0070C0"/>
                </a:solidFill>
              </a:rPr>
              <a:t> </a:t>
            </a:r>
            <a:r>
              <a:rPr lang="en-US" sz="7200" b="1" i="1" dirty="0" err="1">
                <a:solidFill>
                  <a:srgbClr val="0070C0"/>
                </a:solidFill>
              </a:rPr>
              <a:t>nhóm</a:t>
            </a:r>
            <a:r>
              <a:rPr lang="en-US" sz="6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0.000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1.85185E-6 L -6.25E-7 0.00023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04" y="1362412"/>
            <a:ext cx="4620895" cy="439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7BA03-F34B-4D6C-ACFE-89F79918B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1" y="578658"/>
            <a:ext cx="5964158" cy="5700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275F6-8F5C-4627-8A9D-21EB71D15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1" y="731058"/>
            <a:ext cx="5964158" cy="57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9" y="1134929"/>
            <a:ext cx="5640071" cy="53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7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" y="0"/>
            <a:ext cx="54356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521113-130A-4013-998F-177AD0D630C3}"/>
              </a:ext>
            </a:extLst>
          </p:cNvPr>
          <p:cNvSpPr/>
          <p:nvPr/>
        </p:nvSpPr>
        <p:spPr>
          <a:xfrm>
            <a:off x="2439832" y="2359817"/>
            <a:ext cx="2422603" cy="228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5113E-279F-4A0A-AD58-9DDAB7CA102B}"/>
              </a:ext>
            </a:extLst>
          </p:cNvPr>
          <p:cNvSpPr/>
          <p:nvPr/>
        </p:nvSpPr>
        <p:spPr>
          <a:xfrm>
            <a:off x="7016827" y="2850354"/>
            <a:ext cx="3221116" cy="1795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5D46E-3975-485F-8945-0DE4C75F5EB0}"/>
              </a:ext>
            </a:extLst>
          </p:cNvPr>
          <p:cNvSpPr txBox="1"/>
          <p:nvPr/>
        </p:nvSpPr>
        <p:spPr>
          <a:xfrm>
            <a:off x="4862435" y="509279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</a:rPr>
              <a:t>Khám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Phá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3495675" y="2526307"/>
            <a:ext cx="916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</a:rPr>
              <a:t>Trẻ</a:t>
            </a:r>
            <a:r>
              <a:rPr lang="en-US" sz="7200" b="1" dirty="0">
                <a:solidFill>
                  <a:srgbClr val="00B0F0"/>
                </a:solidFill>
              </a:rPr>
              <a:t> </a:t>
            </a:r>
            <a:r>
              <a:rPr lang="en-US" sz="7200" b="1" dirty="0" err="1">
                <a:solidFill>
                  <a:srgbClr val="00B0F0"/>
                </a:solidFill>
              </a:rPr>
              <a:t>trình</a:t>
            </a:r>
            <a:r>
              <a:rPr lang="en-US" sz="7200" b="1" dirty="0">
                <a:solidFill>
                  <a:srgbClr val="00B0F0"/>
                </a:solidFill>
              </a:rPr>
              <a:t> </a:t>
            </a:r>
            <a:r>
              <a:rPr lang="en-US" sz="7200" b="1" dirty="0" err="1">
                <a:solidFill>
                  <a:srgbClr val="00B0F0"/>
                </a:solidFill>
              </a:rPr>
              <a:t>bày</a:t>
            </a:r>
            <a:endParaRPr 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9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DA87B-FCBA-4CAF-B758-5BFA84BF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5440D-388E-4CC4-BF1D-E98B4E016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80" y="5065792"/>
            <a:ext cx="2172541" cy="1107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9CB58-CEA2-4F9C-9454-10E96D5F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80" y="5065792"/>
            <a:ext cx="2172541" cy="1107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C3D46-A425-4E16-AA12-980A32A78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2" y="352425"/>
            <a:ext cx="7143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5B322-F53D-4538-B4FE-1E6CFEBD42D0}"/>
              </a:ext>
            </a:extLst>
          </p:cNvPr>
          <p:cNvSpPr txBox="1"/>
          <p:nvPr/>
        </p:nvSpPr>
        <p:spPr>
          <a:xfrm>
            <a:off x="4972050" y="1422876"/>
            <a:ext cx="6191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*HĐ2: </a:t>
            </a:r>
            <a:r>
              <a:rPr lang="en-US" sz="5400" b="1" i="1" dirty="0" err="1">
                <a:solidFill>
                  <a:srgbClr val="FF0000"/>
                </a:solidFill>
              </a:rPr>
              <a:t>Luyện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tập</a:t>
            </a:r>
            <a:r>
              <a:rPr lang="en-US" sz="5400" b="1" i="1" dirty="0">
                <a:solidFill>
                  <a:srgbClr val="FF0000"/>
                </a:solidFill>
              </a:rPr>
              <a:t>: 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49" y="3114675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4850" y="5607050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112</Words>
  <Application>Microsoft Office PowerPoint</Application>
  <PresentationFormat>Widescreen</PresentationFormat>
  <Paragraphs>17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19</cp:revision>
  <dcterms:created xsi:type="dcterms:W3CDTF">2022-02-19T02:30:17Z</dcterms:created>
  <dcterms:modified xsi:type="dcterms:W3CDTF">2024-11-28T15:30:06Z</dcterms:modified>
</cp:coreProperties>
</file>