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DCC57-473B-4CA9-8CC0-10D372A5B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1885611" y="754861"/>
            <a:ext cx="71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27" y="1701594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437772" y="3429000"/>
            <a:ext cx="832946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5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020694" y="2508828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2014836" y="2806864"/>
            <a:ext cx="83728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5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2737297" y="2556641"/>
            <a:ext cx="7349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5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5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5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83</Words>
  <Application>Microsoft Office PowerPoint</Application>
  <PresentationFormat>Widescreen</PresentationFormat>
  <Paragraphs>15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Mymy nguyễn</cp:lastModifiedBy>
  <cp:revision>12</cp:revision>
  <dcterms:created xsi:type="dcterms:W3CDTF">2022-10-12T13:44:28Z</dcterms:created>
  <dcterms:modified xsi:type="dcterms:W3CDTF">2024-11-02T17:18:26Z</dcterms:modified>
</cp:coreProperties>
</file>