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1" r:id="rId2"/>
    <p:sldId id="265" r:id="rId3"/>
    <p:sldId id="263" r:id="rId4"/>
    <p:sldId id="273" r:id="rId5"/>
    <p:sldId id="257" r:id="rId6"/>
    <p:sldId id="258" r:id="rId7"/>
    <p:sldId id="259" r:id="rId8"/>
    <p:sldId id="282" r:id="rId9"/>
    <p:sldId id="283" r:id="rId10"/>
    <p:sldId id="262" r:id="rId11"/>
    <p:sldId id="284" r:id="rId12"/>
    <p:sldId id="285" r:id="rId13"/>
    <p:sldId id="286" r:id="rId14"/>
    <p:sldId id="287" r:id="rId15"/>
    <p:sldId id="281" r:id="rId16"/>
    <p:sldId id="26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D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A19EA5-B2B7-487C-9082-AC0920D71E0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7E36C-580A-4F54-8143-CC9F1AB10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733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13241-B940-4D0A-88A0-724F0BECB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4BD06F-8FF4-46D2-BC28-87D3BD6954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84E4D-54DB-47C1-9B81-9B79988D5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CD8C1-9A13-4550-BE53-39158F0EB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17F67-66C9-4482-B66D-EC825A349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63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5AC53-608F-43BC-A1C8-85AF2D8A1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363E55-5B0F-420C-8FF1-F5F67159E4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BA4A0-B22B-47C8-A421-CD6A23EF1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D42E9-B9DD-4A8B-8854-A1D871EE3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81AEF-6097-426E-8081-24C501218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52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25E7A2-F091-4424-B308-21B3390B62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D043FD-59F4-432E-84F8-3B9849DAF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B44FA-AD98-41C3-AF65-6F58EB4B4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DA23A-0C27-411D-90EE-9B3C9901F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C574C-DAC7-4414-B64C-6EF45C02C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08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F3500-68F2-4019-A743-7768F254D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89A43-00DD-475F-9EEC-46F9B0776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7B68A-638D-4492-8114-FE64B5F2A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9291B-50E6-4C0C-B955-0B6D8CE54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2A7FF-BDBE-46CB-824F-B6A43610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519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8DD7B-AEF5-4730-B9BE-1D3450CFD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BAB0D-EA21-4E4E-A1B5-AF486ED9B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7510F-A444-4AE9-8483-2AC5B1F73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FB7AA-ABA6-4C5B-86AE-F7E920226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8CAE2-F03A-4A14-A263-AEF01569B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60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A4A74-E4DF-458C-AE70-7660FB578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C732E-86C7-4BB4-B4E0-EA75A46AC5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47AB6A-FE8F-4DAF-B043-693A881D2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D9BE22-CB39-417B-A758-B2E3B0373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39229-4B2A-4435-9125-6B56933C2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12ECC7-2F04-40A8-9784-9576386F9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47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F4AA2-7709-4DE7-8EE3-BAC15D084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3EDACB-94B3-4EC9-A036-CDDD471D4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CEEEA9-7170-428F-B795-53AF61CDF7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F5C820-26EA-4968-B6C6-C32373AC0C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E14464-80A3-4BFF-85C2-E247DF1D4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227292-30FC-4028-BED2-341735029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D52384-C8E6-4B0D-8275-007DEA84A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DE84D6-6FD3-4872-BC4B-39D66B646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73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34053-42E5-48E1-BE0F-28AD67379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6B69A2-B2BD-44CB-8221-D8796980E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519483-1ED3-46D5-9B44-0C0CC9CF0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A3A31-2265-4CDC-9423-300460A8D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997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DFE23B-B0B0-4340-80DE-3F146D8CF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543317-46C5-46AF-BE5D-52D0D62A5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78640C-A744-4E89-819C-E975E971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66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74859-2627-4A99-93C3-7AA9999F4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D4700-B9CF-4D8D-A9A0-990F31058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D7B459-45A8-474B-832A-E2CC2B8B4A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1FA6B5-8FC4-4229-917C-D06A05DBF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5182C5-4C47-418F-8E0D-3421EF7DC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40D689-DB79-43B1-9515-025439DA7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07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2E1C5-F15C-4A00-B608-CAD7D770F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4C50A9-B00D-4C56-A180-AF295BD87B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EF4F6-3480-4C80-B46C-0DA8C440A4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68B51-F615-4BE3-A234-620A5799B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B319-F3A1-460F-99D0-6037AEB7907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A70DF0-1AD8-4922-9E6B-AC8E7CE1E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581CEF-1989-49C1-A17D-913ACED97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923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08F21C-4945-4926-8069-B202C9535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A2DDA8-0F3D-47E8-A2DA-CFB23EBBA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139EC-D5B5-4965-9A51-C49A920FE7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AB319-F3A1-460F-99D0-6037AEB7907B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3383B-23C8-4B9C-BFB7-9FB98C1D0C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7CF6A-8577-4916-A61A-EFF427DE30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438CC-D4B5-4C7C-B582-7423F9B5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80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9.jpeg"/><Relationship Id="rId4" Type="http://schemas.openxmlformats.org/officeDocument/2006/relationships/image" Target="../media/image20.png"/><Relationship Id="rId9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30.png"/><Relationship Id="rId4" Type="http://schemas.openxmlformats.org/officeDocument/2006/relationships/image" Target="../media/image20.png"/><Relationship Id="rId9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31.png"/><Relationship Id="rId4" Type="http://schemas.openxmlformats.org/officeDocument/2006/relationships/image" Target="../media/image20.png"/><Relationship Id="rId9" Type="http://schemas.openxmlformats.org/officeDocument/2006/relationships/image" Target="../media/image2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32.png"/><Relationship Id="rId4" Type="http://schemas.openxmlformats.org/officeDocument/2006/relationships/image" Target="../media/image20.png"/><Relationship Id="rId9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3.png"/><Relationship Id="rId4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4.jpeg"/><Relationship Id="rId4" Type="http://schemas.openxmlformats.org/officeDocument/2006/relationships/image" Target="../media/image20.png"/><Relationship Id="rId9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5.jpeg"/><Relationship Id="rId4" Type="http://schemas.openxmlformats.org/officeDocument/2006/relationships/image" Target="../media/image20.png"/><Relationship Id="rId9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flowers and grass&#10;&#10;Description automatically generated">
            <a:extLst>
              <a:ext uri="{FF2B5EF4-FFF2-40B4-BE49-F238E27FC236}">
                <a16:creationId xmlns:a16="http://schemas.microsoft.com/office/drawing/2014/main" id="{AA97B670-6C9A-4A70-A8C9-062E2C6BB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567465-CA3B-4892-B47A-C9D605F598CA}"/>
              </a:ext>
            </a:extLst>
          </p:cNvPr>
          <p:cNvSpPr txBox="1"/>
          <p:nvPr/>
        </p:nvSpPr>
        <p:spPr>
          <a:xfrm>
            <a:off x="2583742" y="1009970"/>
            <a:ext cx="7193218" cy="96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>
              <a:lnSpc>
                <a:spcPct val="150000"/>
              </a:lnSpc>
            </a:pPr>
            <a:r>
              <a:rPr lang="vi-VN" sz="20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RƯỜNG MẦM NON GIANG BIÊN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7C61F61-F3C1-41A7-9932-A428BC679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145" y="2042262"/>
            <a:ext cx="761710" cy="7991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D3B752-4097-4C39-B0FB-485C44B58110}"/>
              </a:ext>
            </a:extLst>
          </p:cNvPr>
          <p:cNvSpPr txBox="1"/>
          <p:nvPr/>
        </p:nvSpPr>
        <p:spPr>
          <a:xfrm>
            <a:off x="3127579" y="2561343"/>
            <a:ext cx="6368845" cy="1113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  <a:cs typeface="Times New Roman" panose="02020603050405020304" pitchFamily="18" charset="0"/>
              </a:rPr>
              <a:t>LĨNH VỰC PHÁT TRIỂN </a:t>
            </a:r>
            <a:r>
              <a:rPr lang="en-US" sz="3200" b="1" dirty="0" err="1">
                <a:ln>
                  <a:solidFill>
                    <a:srgbClr val="FF0000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  <a:cs typeface="Times New Roman" panose="02020603050405020304" pitchFamily="18" charset="0"/>
              </a:rPr>
              <a:t>ThẨM</a:t>
            </a:r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  <a:cs typeface="Times New Roman" panose="02020603050405020304" pitchFamily="18" charset="0"/>
              </a:rPr>
              <a:t> MỸ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045736-C694-45FD-BB94-94A45B6BA52C}"/>
              </a:ext>
            </a:extLst>
          </p:cNvPr>
          <p:cNvSpPr txBox="1"/>
          <p:nvPr/>
        </p:nvSpPr>
        <p:spPr>
          <a:xfrm>
            <a:off x="3526401" y="3913909"/>
            <a:ext cx="618449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50000"/>
              </a:lnSpc>
            </a:pP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en-US" sz="2400" dirty="0">
              <a:ln w="0">
                <a:solidFill>
                  <a:srgbClr val="0070C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4-5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>
              <a:ln w="0">
                <a:solidFill>
                  <a:srgbClr val="0070C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2400" dirty="0">
              <a:ln w="0">
                <a:solidFill>
                  <a:srgbClr val="0070C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2400" dirty="0">
              <a:ln w="0">
                <a:solidFill>
                  <a:srgbClr val="0070C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n>
                <a:solidFill>
                  <a:srgbClr val="0070C0"/>
                </a:solidFill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55B6944C-3A89-4699-ABE0-620A71751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2408">
            <a:off x="10636128" y="-24967"/>
            <a:ext cx="1309841" cy="13098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466917-2450-4177-8F87-FA9F9DE6E5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467" y="14558"/>
            <a:ext cx="4276112" cy="2448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561431D-71F2-43F7-A719-95A667DAD0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54059"/>
            <a:ext cx="4276112" cy="244849"/>
          </a:xfrm>
          <a:prstGeom prst="rect">
            <a:avLst/>
          </a:prstGeom>
        </p:spPr>
      </p:pic>
      <p:pic>
        <p:nvPicPr>
          <p:cNvPr id="29" name="Picture 28" descr="A picture containing text, plant, clipart, sign&#10;&#10;Description automatically generated">
            <a:extLst>
              <a:ext uri="{FF2B5EF4-FFF2-40B4-BE49-F238E27FC236}">
                <a16:creationId xmlns:a16="http://schemas.microsoft.com/office/drawing/2014/main" id="{B76AC54C-47C1-41AE-8C6A-8E025DF21D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422" y="3913909"/>
            <a:ext cx="857250" cy="1095375"/>
          </a:xfrm>
          <a:prstGeom prst="rect">
            <a:avLst/>
          </a:prstGeom>
        </p:spPr>
      </p:pic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BB9AE5E1-8EAE-4A3D-BE7C-5C4257878D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6232">
            <a:off x="1018005" y="691742"/>
            <a:ext cx="714375" cy="666750"/>
          </a:xfrm>
          <a:prstGeom prst="rect">
            <a:avLst/>
          </a:prstGeom>
        </p:spPr>
      </p:pic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4BB3057D-52B0-4283-9345-F1D5CB61B2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931" y="183298"/>
            <a:ext cx="714375" cy="666750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EF1539F2-1316-4174-B21A-B3C9D00B53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6232">
            <a:off x="1046581" y="676594"/>
            <a:ext cx="71437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6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2194" y="5327013"/>
            <a:ext cx="13271478" cy="5358359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2194" y="5004298"/>
            <a:ext cx="1358389" cy="2779313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0" y="0"/>
                </a:moveTo>
                <a:lnTo>
                  <a:pt x="2037583" y="0"/>
                </a:lnTo>
                <a:lnTo>
                  <a:pt x="2037583" y="4168969"/>
                </a:lnTo>
                <a:lnTo>
                  <a:pt x="0" y="41689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9925180" y="-354886"/>
            <a:ext cx="2755871" cy="1515729"/>
          </a:xfrm>
          <a:custGeom>
            <a:avLst/>
            <a:gdLst/>
            <a:ahLst/>
            <a:cxnLst/>
            <a:rect l="l" t="t" r="r" b="b"/>
            <a:pathLst>
              <a:path w="4133806" h="2273593">
                <a:moveTo>
                  <a:pt x="4133806" y="0"/>
                </a:moveTo>
                <a:lnTo>
                  <a:pt x="0" y="0"/>
                </a:lnTo>
                <a:lnTo>
                  <a:pt x="0" y="2273594"/>
                </a:lnTo>
                <a:lnTo>
                  <a:pt x="4133806" y="2273594"/>
                </a:lnTo>
                <a:lnTo>
                  <a:pt x="413380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58986" y="5486400"/>
            <a:ext cx="1818487" cy="27432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0" y="0"/>
                </a:lnTo>
                <a:lnTo>
                  <a:pt x="2727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0147811" y="5732512"/>
            <a:ext cx="1358389" cy="2779313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2037584" y="0"/>
                </a:moveTo>
                <a:lnTo>
                  <a:pt x="0" y="0"/>
                </a:lnTo>
                <a:lnTo>
                  <a:pt x="0" y="4168969"/>
                </a:lnTo>
                <a:lnTo>
                  <a:pt x="2037584" y="4168969"/>
                </a:lnTo>
                <a:lnTo>
                  <a:pt x="203758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078351" y="4496455"/>
            <a:ext cx="2069460" cy="3072467"/>
          </a:xfrm>
          <a:custGeom>
            <a:avLst/>
            <a:gdLst/>
            <a:ahLst/>
            <a:cxnLst/>
            <a:rect l="l" t="t" r="r" b="b"/>
            <a:pathLst>
              <a:path w="3104190" h="4608701">
                <a:moveTo>
                  <a:pt x="0" y="0"/>
                </a:moveTo>
                <a:lnTo>
                  <a:pt x="3104189" y="0"/>
                </a:lnTo>
                <a:lnTo>
                  <a:pt x="3104189" y="4608701"/>
                </a:lnTo>
                <a:lnTo>
                  <a:pt x="0" y="46087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22190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056296" y="928306"/>
            <a:ext cx="8091515" cy="5929694"/>
          </a:xfrm>
          <a:custGeom>
            <a:avLst/>
            <a:gdLst/>
            <a:ahLst/>
            <a:cxnLst/>
            <a:rect l="l" t="t" r="r" b="b"/>
            <a:pathLst>
              <a:path w="12137272" h="8894541">
                <a:moveTo>
                  <a:pt x="0" y="0"/>
                </a:moveTo>
                <a:lnTo>
                  <a:pt x="12137272" y="0"/>
                </a:lnTo>
                <a:lnTo>
                  <a:pt x="12137272" y="8894541"/>
                </a:lnTo>
                <a:lnTo>
                  <a:pt x="0" y="88945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0076" b="-25688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645619" y="152760"/>
            <a:ext cx="6900763" cy="736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3"/>
              </a:lnSpc>
            </a:pPr>
            <a:r>
              <a:rPr lang="en-US" sz="4466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 bước vẽ chiếc cốc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10407815" y="-253286"/>
            <a:ext cx="2374836" cy="1306160"/>
          </a:xfrm>
          <a:custGeom>
            <a:avLst/>
            <a:gdLst/>
            <a:ahLst/>
            <a:cxnLst/>
            <a:rect l="l" t="t" r="r" b="b"/>
            <a:pathLst>
              <a:path w="3562254" h="1959240">
                <a:moveTo>
                  <a:pt x="3562254" y="0"/>
                </a:moveTo>
                <a:lnTo>
                  <a:pt x="0" y="0"/>
                </a:lnTo>
                <a:lnTo>
                  <a:pt x="0" y="1959240"/>
                </a:lnTo>
                <a:lnTo>
                  <a:pt x="3562254" y="1959240"/>
                </a:lnTo>
                <a:lnTo>
                  <a:pt x="356225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ransition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2194" y="5327013"/>
            <a:ext cx="13271478" cy="5358359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2194" y="5732511"/>
            <a:ext cx="1002475" cy="2051099"/>
          </a:xfrm>
          <a:custGeom>
            <a:avLst/>
            <a:gdLst/>
            <a:ahLst/>
            <a:cxnLst/>
            <a:rect l="l" t="t" r="r" b="b"/>
            <a:pathLst>
              <a:path w="1503712" h="3076648">
                <a:moveTo>
                  <a:pt x="0" y="0"/>
                </a:moveTo>
                <a:lnTo>
                  <a:pt x="1503711" y="0"/>
                </a:lnTo>
                <a:lnTo>
                  <a:pt x="1503711" y="3076648"/>
                </a:lnTo>
                <a:lnTo>
                  <a:pt x="0" y="30766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8592172" y="-354886"/>
            <a:ext cx="4088879" cy="2248883"/>
          </a:xfrm>
          <a:custGeom>
            <a:avLst/>
            <a:gdLst/>
            <a:ahLst/>
            <a:cxnLst/>
            <a:rect l="l" t="t" r="r" b="b"/>
            <a:pathLst>
              <a:path w="6133318" h="3373325">
                <a:moveTo>
                  <a:pt x="6133318" y="0"/>
                </a:moveTo>
                <a:lnTo>
                  <a:pt x="0" y="0"/>
                </a:lnTo>
                <a:lnTo>
                  <a:pt x="0" y="3373325"/>
                </a:lnTo>
                <a:lnTo>
                  <a:pt x="6133318" y="3373325"/>
                </a:lnTo>
                <a:lnTo>
                  <a:pt x="613331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58986" y="6032688"/>
            <a:ext cx="1456349" cy="2196913"/>
          </a:xfrm>
          <a:custGeom>
            <a:avLst/>
            <a:gdLst/>
            <a:ahLst/>
            <a:cxnLst/>
            <a:rect l="l" t="t" r="r" b="b"/>
            <a:pathLst>
              <a:path w="2184524" h="3295369">
                <a:moveTo>
                  <a:pt x="0" y="0"/>
                </a:moveTo>
                <a:lnTo>
                  <a:pt x="2184524" y="0"/>
                </a:lnTo>
                <a:lnTo>
                  <a:pt x="2184524" y="3295369"/>
                </a:lnTo>
                <a:lnTo>
                  <a:pt x="0" y="32953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0147811" y="5732512"/>
            <a:ext cx="1358389" cy="2779313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2037584" y="0"/>
                </a:moveTo>
                <a:lnTo>
                  <a:pt x="0" y="0"/>
                </a:lnTo>
                <a:lnTo>
                  <a:pt x="0" y="4168969"/>
                </a:lnTo>
                <a:lnTo>
                  <a:pt x="2037584" y="4168969"/>
                </a:lnTo>
                <a:lnTo>
                  <a:pt x="203758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078351" y="4496455"/>
            <a:ext cx="2069460" cy="3072467"/>
          </a:xfrm>
          <a:custGeom>
            <a:avLst/>
            <a:gdLst/>
            <a:ahLst/>
            <a:cxnLst/>
            <a:rect l="l" t="t" r="r" b="b"/>
            <a:pathLst>
              <a:path w="3104190" h="4608701">
                <a:moveTo>
                  <a:pt x="0" y="0"/>
                </a:moveTo>
                <a:lnTo>
                  <a:pt x="3104189" y="0"/>
                </a:lnTo>
                <a:lnTo>
                  <a:pt x="3104189" y="4608701"/>
                </a:lnTo>
                <a:lnTo>
                  <a:pt x="0" y="46087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22190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08518" y="6172200"/>
            <a:ext cx="1441330" cy="2174256"/>
          </a:xfrm>
          <a:custGeom>
            <a:avLst/>
            <a:gdLst/>
            <a:ahLst/>
            <a:cxnLst/>
            <a:rect l="l" t="t" r="r" b="b"/>
            <a:pathLst>
              <a:path w="2161995" h="3261384">
                <a:moveTo>
                  <a:pt x="0" y="0"/>
                </a:moveTo>
                <a:lnTo>
                  <a:pt x="2161996" y="0"/>
                </a:lnTo>
                <a:lnTo>
                  <a:pt x="2161996" y="3261384"/>
                </a:lnTo>
                <a:lnTo>
                  <a:pt x="0" y="32613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779154" y="1277783"/>
            <a:ext cx="6333927" cy="5341244"/>
          </a:xfrm>
          <a:custGeom>
            <a:avLst/>
            <a:gdLst/>
            <a:ahLst/>
            <a:cxnLst/>
            <a:rect l="l" t="t" r="r" b="b"/>
            <a:pathLst>
              <a:path w="9500891" h="8011866">
                <a:moveTo>
                  <a:pt x="0" y="0"/>
                </a:moveTo>
                <a:lnTo>
                  <a:pt x="9500892" y="0"/>
                </a:lnTo>
                <a:lnTo>
                  <a:pt x="9500892" y="8011867"/>
                </a:lnTo>
                <a:lnTo>
                  <a:pt x="0" y="801186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59" t="-37821" b="-7025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645619" y="152760"/>
            <a:ext cx="6900763" cy="736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3"/>
              </a:lnSpc>
            </a:pPr>
            <a:r>
              <a:rPr lang="en-US" sz="4466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 bước vẽ chiếc cốc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9998890" y="-253286"/>
            <a:ext cx="2783761" cy="1531069"/>
          </a:xfrm>
          <a:custGeom>
            <a:avLst/>
            <a:gdLst/>
            <a:ahLst/>
            <a:cxnLst/>
            <a:rect l="l" t="t" r="r" b="b"/>
            <a:pathLst>
              <a:path w="4175642" h="2296603">
                <a:moveTo>
                  <a:pt x="4175642" y="0"/>
                </a:moveTo>
                <a:lnTo>
                  <a:pt x="0" y="0"/>
                </a:lnTo>
                <a:lnTo>
                  <a:pt x="0" y="2296603"/>
                </a:lnTo>
                <a:lnTo>
                  <a:pt x="4175642" y="2296603"/>
                </a:lnTo>
                <a:lnTo>
                  <a:pt x="417564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ransition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2194" y="5327013"/>
            <a:ext cx="13271478" cy="5358359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2194" y="5732511"/>
            <a:ext cx="1002475" cy="2051099"/>
          </a:xfrm>
          <a:custGeom>
            <a:avLst/>
            <a:gdLst/>
            <a:ahLst/>
            <a:cxnLst/>
            <a:rect l="l" t="t" r="r" b="b"/>
            <a:pathLst>
              <a:path w="1503712" h="3076648">
                <a:moveTo>
                  <a:pt x="0" y="0"/>
                </a:moveTo>
                <a:lnTo>
                  <a:pt x="1503711" y="0"/>
                </a:lnTo>
                <a:lnTo>
                  <a:pt x="1503711" y="3076648"/>
                </a:lnTo>
                <a:lnTo>
                  <a:pt x="0" y="30766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8592172" y="-354886"/>
            <a:ext cx="4088879" cy="2248883"/>
          </a:xfrm>
          <a:custGeom>
            <a:avLst/>
            <a:gdLst/>
            <a:ahLst/>
            <a:cxnLst/>
            <a:rect l="l" t="t" r="r" b="b"/>
            <a:pathLst>
              <a:path w="6133318" h="3373325">
                <a:moveTo>
                  <a:pt x="6133318" y="0"/>
                </a:moveTo>
                <a:lnTo>
                  <a:pt x="0" y="0"/>
                </a:lnTo>
                <a:lnTo>
                  <a:pt x="0" y="3373325"/>
                </a:lnTo>
                <a:lnTo>
                  <a:pt x="6133318" y="3373325"/>
                </a:lnTo>
                <a:lnTo>
                  <a:pt x="613331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58986" y="6032688"/>
            <a:ext cx="1456349" cy="2196913"/>
          </a:xfrm>
          <a:custGeom>
            <a:avLst/>
            <a:gdLst/>
            <a:ahLst/>
            <a:cxnLst/>
            <a:rect l="l" t="t" r="r" b="b"/>
            <a:pathLst>
              <a:path w="2184524" h="3295369">
                <a:moveTo>
                  <a:pt x="0" y="0"/>
                </a:moveTo>
                <a:lnTo>
                  <a:pt x="2184524" y="0"/>
                </a:lnTo>
                <a:lnTo>
                  <a:pt x="2184524" y="3295369"/>
                </a:lnTo>
                <a:lnTo>
                  <a:pt x="0" y="32953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0147811" y="5732512"/>
            <a:ext cx="1358389" cy="2779313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2037584" y="0"/>
                </a:moveTo>
                <a:lnTo>
                  <a:pt x="0" y="0"/>
                </a:lnTo>
                <a:lnTo>
                  <a:pt x="0" y="4168969"/>
                </a:lnTo>
                <a:lnTo>
                  <a:pt x="2037584" y="4168969"/>
                </a:lnTo>
                <a:lnTo>
                  <a:pt x="203758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078351" y="4496455"/>
            <a:ext cx="2069460" cy="3072467"/>
          </a:xfrm>
          <a:custGeom>
            <a:avLst/>
            <a:gdLst/>
            <a:ahLst/>
            <a:cxnLst/>
            <a:rect l="l" t="t" r="r" b="b"/>
            <a:pathLst>
              <a:path w="3104190" h="4608701">
                <a:moveTo>
                  <a:pt x="0" y="0"/>
                </a:moveTo>
                <a:lnTo>
                  <a:pt x="3104189" y="0"/>
                </a:lnTo>
                <a:lnTo>
                  <a:pt x="3104189" y="4608701"/>
                </a:lnTo>
                <a:lnTo>
                  <a:pt x="0" y="46087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22190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08518" y="6172200"/>
            <a:ext cx="1441330" cy="2174256"/>
          </a:xfrm>
          <a:custGeom>
            <a:avLst/>
            <a:gdLst/>
            <a:ahLst/>
            <a:cxnLst/>
            <a:rect l="l" t="t" r="r" b="b"/>
            <a:pathLst>
              <a:path w="2161995" h="3261384">
                <a:moveTo>
                  <a:pt x="0" y="0"/>
                </a:moveTo>
                <a:lnTo>
                  <a:pt x="2161996" y="0"/>
                </a:lnTo>
                <a:lnTo>
                  <a:pt x="2161996" y="3261384"/>
                </a:lnTo>
                <a:lnTo>
                  <a:pt x="0" y="32613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9998890" y="-253286"/>
            <a:ext cx="2783761" cy="1531069"/>
          </a:xfrm>
          <a:custGeom>
            <a:avLst/>
            <a:gdLst/>
            <a:ahLst/>
            <a:cxnLst/>
            <a:rect l="l" t="t" r="r" b="b"/>
            <a:pathLst>
              <a:path w="4175642" h="2296603">
                <a:moveTo>
                  <a:pt x="4175642" y="0"/>
                </a:moveTo>
                <a:lnTo>
                  <a:pt x="0" y="0"/>
                </a:lnTo>
                <a:lnTo>
                  <a:pt x="0" y="2296603"/>
                </a:lnTo>
                <a:lnTo>
                  <a:pt x="4175642" y="2296603"/>
                </a:lnTo>
                <a:lnTo>
                  <a:pt x="417564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4732F8-4290-4B43-BCDF-EE593B5176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562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95419"/>
      </p:ext>
    </p:extLst>
  </p:cSld>
  <p:clrMapOvr>
    <a:masterClrMapping/>
  </p:clrMapOvr>
  <p:transition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2194" y="5327013"/>
            <a:ext cx="13271478" cy="5358359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2194" y="5732511"/>
            <a:ext cx="1002475" cy="2051099"/>
          </a:xfrm>
          <a:custGeom>
            <a:avLst/>
            <a:gdLst/>
            <a:ahLst/>
            <a:cxnLst/>
            <a:rect l="l" t="t" r="r" b="b"/>
            <a:pathLst>
              <a:path w="1503712" h="3076648">
                <a:moveTo>
                  <a:pt x="0" y="0"/>
                </a:moveTo>
                <a:lnTo>
                  <a:pt x="1503711" y="0"/>
                </a:lnTo>
                <a:lnTo>
                  <a:pt x="1503711" y="3076648"/>
                </a:lnTo>
                <a:lnTo>
                  <a:pt x="0" y="30766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8592172" y="-354886"/>
            <a:ext cx="4088879" cy="2248883"/>
          </a:xfrm>
          <a:custGeom>
            <a:avLst/>
            <a:gdLst/>
            <a:ahLst/>
            <a:cxnLst/>
            <a:rect l="l" t="t" r="r" b="b"/>
            <a:pathLst>
              <a:path w="6133318" h="3373325">
                <a:moveTo>
                  <a:pt x="6133318" y="0"/>
                </a:moveTo>
                <a:lnTo>
                  <a:pt x="0" y="0"/>
                </a:lnTo>
                <a:lnTo>
                  <a:pt x="0" y="3373325"/>
                </a:lnTo>
                <a:lnTo>
                  <a:pt x="6133318" y="3373325"/>
                </a:lnTo>
                <a:lnTo>
                  <a:pt x="613331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58986" y="6032688"/>
            <a:ext cx="1456349" cy="2196913"/>
          </a:xfrm>
          <a:custGeom>
            <a:avLst/>
            <a:gdLst/>
            <a:ahLst/>
            <a:cxnLst/>
            <a:rect l="l" t="t" r="r" b="b"/>
            <a:pathLst>
              <a:path w="2184524" h="3295369">
                <a:moveTo>
                  <a:pt x="0" y="0"/>
                </a:moveTo>
                <a:lnTo>
                  <a:pt x="2184524" y="0"/>
                </a:lnTo>
                <a:lnTo>
                  <a:pt x="2184524" y="3295369"/>
                </a:lnTo>
                <a:lnTo>
                  <a:pt x="0" y="32953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0147811" y="5732512"/>
            <a:ext cx="1358389" cy="2779313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2037584" y="0"/>
                </a:moveTo>
                <a:lnTo>
                  <a:pt x="0" y="0"/>
                </a:lnTo>
                <a:lnTo>
                  <a:pt x="0" y="4168969"/>
                </a:lnTo>
                <a:lnTo>
                  <a:pt x="2037584" y="4168969"/>
                </a:lnTo>
                <a:lnTo>
                  <a:pt x="203758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078351" y="4496455"/>
            <a:ext cx="2069460" cy="3072467"/>
          </a:xfrm>
          <a:custGeom>
            <a:avLst/>
            <a:gdLst/>
            <a:ahLst/>
            <a:cxnLst/>
            <a:rect l="l" t="t" r="r" b="b"/>
            <a:pathLst>
              <a:path w="3104190" h="4608701">
                <a:moveTo>
                  <a:pt x="0" y="0"/>
                </a:moveTo>
                <a:lnTo>
                  <a:pt x="3104189" y="0"/>
                </a:lnTo>
                <a:lnTo>
                  <a:pt x="3104189" y="4608701"/>
                </a:lnTo>
                <a:lnTo>
                  <a:pt x="0" y="46087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22190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08518" y="6172200"/>
            <a:ext cx="1441330" cy="2174256"/>
          </a:xfrm>
          <a:custGeom>
            <a:avLst/>
            <a:gdLst/>
            <a:ahLst/>
            <a:cxnLst/>
            <a:rect l="l" t="t" r="r" b="b"/>
            <a:pathLst>
              <a:path w="2161995" h="3261384">
                <a:moveTo>
                  <a:pt x="0" y="0"/>
                </a:moveTo>
                <a:lnTo>
                  <a:pt x="2161996" y="0"/>
                </a:lnTo>
                <a:lnTo>
                  <a:pt x="2161996" y="3261384"/>
                </a:lnTo>
                <a:lnTo>
                  <a:pt x="0" y="32613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9998890" y="-253286"/>
            <a:ext cx="2783761" cy="1531069"/>
          </a:xfrm>
          <a:custGeom>
            <a:avLst/>
            <a:gdLst/>
            <a:ahLst/>
            <a:cxnLst/>
            <a:rect l="l" t="t" r="r" b="b"/>
            <a:pathLst>
              <a:path w="4175642" h="2296603">
                <a:moveTo>
                  <a:pt x="4175642" y="0"/>
                </a:moveTo>
                <a:lnTo>
                  <a:pt x="0" y="0"/>
                </a:lnTo>
                <a:lnTo>
                  <a:pt x="0" y="2296603"/>
                </a:lnTo>
                <a:lnTo>
                  <a:pt x="4175642" y="2296603"/>
                </a:lnTo>
                <a:lnTo>
                  <a:pt x="417564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68F476-DD8B-4CA8-859E-B9314C6706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68795"/>
      </p:ext>
    </p:extLst>
  </p:cSld>
  <p:clrMapOvr>
    <a:masterClrMapping/>
  </p:clrMapOvr>
  <p:transition>
    <p:circl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2194" y="5327013"/>
            <a:ext cx="13271478" cy="5358359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2194" y="5732511"/>
            <a:ext cx="1002475" cy="2051099"/>
          </a:xfrm>
          <a:custGeom>
            <a:avLst/>
            <a:gdLst/>
            <a:ahLst/>
            <a:cxnLst/>
            <a:rect l="l" t="t" r="r" b="b"/>
            <a:pathLst>
              <a:path w="1503712" h="3076648">
                <a:moveTo>
                  <a:pt x="0" y="0"/>
                </a:moveTo>
                <a:lnTo>
                  <a:pt x="1503711" y="0"/>
                </a:lnTo>
                <a:lnTo>
                  <a:pt x="1503711" y="3076648"/>
                </a:lnTo>
                <a:lnTo>
                  <a:pt x="0" y="30766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8592172" y="-354886"/>
            <a:ext cx="4088879" cy="2248883"/>
          </a:xfrm>
          <a:custGeom>
            <a:avLst/>
            <a:gdLst/>
            <a:ahLst/>
            <a:cxnLst/>
            <a:rect l="l" t="t" r="r" b="b"/>
            <a:pathLst>
              <a:path w="6133318" h="3373325">
                <a:moveTo>
                  <a:pt x="6133318" y="0"/>
                </a:moveTo>
                <a:lnTo>
                  <a:pt x="0" y="0"/>
                </a:lnTo>
                <a:lnTo>
                  <a:pt x="0" y="3373325"/>
                </a:lnTo>
                <a:lnTo>
                  <a:pt x="6133318" y="3373325"/>
                </a:lnTo>
                <a:lnTo>
                  <a:pt x="613331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58986" y="6032688"/>
            <a:ext cx="1456349" cy="2196913"/>
          </a:xfrm>
          <a:custGeom>
            <a:avLst/>
            <a:gdLst/>
            <a:ahLst/>
            <a:cxnLst/>
            <a:rect l="l" t="t" r="r" b="b"/>
            <a:pathLst>
              <a:path w="2184524" h="3295369">
                <a:moveTo>
                  <a:pt x="0" y="0"/>
                </a:moveTo>
                <a:lnTo>
                  <a:pt x="2184524" y="0"/>
                </a:lnTo>
                <a:lnTo>
                  <a:pt x="2184524" y="3295369"/>
                </a:lnTo>
                <a:lnTo>
                  <a:pt x="0" y="32953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0147811" y="5732512"/>
            <a:ext cx="1358389" cy="2779313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2037584" y="0"/>
                </a:moveTo>
                <a:lnTo>
                  <a:pt x="0" y="0"/>
                </a:lnTo>
                <a:lnTo>
                  <a:pt x="0" y="4168969"/>
                </a:lnTo>
                <a:lnTo>
                  <a:pt x="2037584" y="4168969"/>
                </a:lnTo>
                <a:lnTo>
                  <a:pt x="203758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078351" y="4496455"/>
            <a:ext cx="2069460" cy="3072467"/>
          </a:xfrm>
          <a:custGeom>
            <a:avLst/>
            <a:gdLst/>
            <a:ahLst/>
            <a:cxnLst/>
            <a:rect l="l" t="t" r="r" b="b"/>
            <a:pathLst>
              <a:path w="3104190" h="4608701">
                <a:moveTo>
                  <a:pt x="0" y="0"/>
                </a:moveTo>
                <a:lnTo>
                  <a:pt x="3104189" y="0"/>
                </a:lnTo>
                <a:lnTo>
                  <a:pt x="3104189" y="4608701"/>
                </a:lnTo>
                <a:lnTo>
                  <a:pt x="0" y="46087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22190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08518" y="6172200"/>
            <a:ext cx="1441330" cy="2174256"/>
          </a:xfrm>
          <a:custGeom>
            <a:avLst/>
            <a:gdLst/>
            <a:ahLst/>
            <a:cxnLst/>
            <a:rect l="l" t="t" r="r" b="b"/>
            <a:pathLst>
              <a:path w="2161995" h="3261384">
                <a:moveTo>
                  <a:pt x="0" y="0"/>
                </a:moveTo>
                <a:lnTo>
                  <a:pt x="2161996" y="0"/>
                </a:lnTo>
                <a:lnTo>
                  <a:pt x="2161996" y="3261384"/>
                </a:lnTo>
                <a:lnTo>
                  <a:pt x="0" y="32613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9998890" y="-253286"/>
            <a:ext cx="2783761" cy="1531069"/>
          </a:xfrm>
          <a:custGeom>
            <a:avLst/>
            <a:gdLst/>
            <a:ahLst/>
            <a:cxnLst/>
            <a:rect l="l" t="t" r="r" b="b"/>
            <a:pathLst>
              <a:path w="4175642" h="2296603">
                <a:moveTo>
                  <a:pt x="4175642" y="0"/>
                </a:moveTo>
                <a:lnTo>
                  <a:pt x="0" y="0"/>
                </a:lnTo>
                <a:lnTo>
                  <a:pt x="0" y="2296603"/>
                </a:lnTo>
                <a:lnTo>
                  <a:pt x="4175642" y="2296603"/>
                </a:lnTo>
                <a:lnTo>
                  <a:pt x="417564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6DAA5C-4C8B-4F6B-BD9F-388DF151F1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546135"/>
      </p:ext>
    </p:extLst>
  </p:cSld>
  <p:clrMapOvr>
    <a:masterClrMapping/>
  </p:clrMapOvr>
  <p:transition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0E4F17-7219-419A-97A2-929C52660D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6305"/>
          </a:xfrm>
          <a:prstGeom prst="rect">
            <a:avLst/>
          </a:prstGeom>
        </p:spPr>
      </p:pic>
      <p:pic>
        <p:nvPicPr>
          <p:cNvPr id="4" name="y2mate.com - ALOHA English Version Karaoke Tone Nữa Beat Chuân Elight">
            <a:hlinkClick r:id="" action="ppaction://media"/>
            <a:extLst>
              <a:ext uri="{FF2B5EF4-FFF2-40B4-BE49-F238E27FC236}">
                <a16:creationId xmlns:a16="http://schemas.microsoft.com/office/drawing/2014/main" id="{3760F772-9806-491F-BA37-6948EEEFD5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B34E87-2EF0-4D59-B2AC-D45356D9BDC7}"/>
              </a:ext>
            </a:extLst>
          </p:cNvPr>
          <p:cNvSpPr txBox="1"/>
          <p:nvPr/>
        </p:nvSpPr>
        <p:spPr>
          <a:xfrm>
            <a:off x="3203575" y="1567934"/>
            <a:ext cx="6191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Trẻ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thực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hiện</a:t>
            </a: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89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9F82CC2-3D24-46AC-869F-1592C788B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99234" y="0"/>
            <a:ext cx="499276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B9BE61-F9F8-430D-9345-44F1604B5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56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A6F87D-7015-4E9D-87BE-19A94D684B29}"/>
              </a:ext>
            </a:extLst>
          </p:cNvPr>
          <p:cNvSpPr txBox="1"/>
          <p:nvPr/>
        </p:nvSpPr>
        <p:spPr>
          <a:xfrm>
            <a:off x="3035300" y="3594100"/>
            <a:ext cx="6870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CÁM ƠN BẠN ĐÃ XEM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2F7E6F-F19F-436B-8BE1-DDB2CFECF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65" y="707616"/>
            <a:ext cx="2206469" cy="231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4.81481E-6 L -2.95987E-17 -3.7037E-7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3565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0E4F17-7219-419A-97A2-929C52660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6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159C89-815F-4C21-A1E0-ADBF99AA6548}"/>
              </a:ext>
            </a:extLst>
          </p:cNvPr>
          <p:cNvSpPr txBox="1"/>
          <p:nvPr/>
        </p:nvSpPr>
        <p:spPr>
          <a:xfrm>
            <a:off x="3203575" y="1520309"/>
            <a:ext cx="6191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1.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Ổn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định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tổ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chức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: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308710-4487-47F0-8272-FB9386BA28DA}"/>
              </a:ext>
            </a:extLst>
          </p:cNvPr>
          <p:cNvSpPr txBox="1"/>
          <p:nvPr/>
        </p:nvSpPr>
        <p:spPr>
          <a:xfrm>
            <a:off x="3203575" y="2326888"/>
            <a:ext cx="6978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Cho trẻ đọc thơ bài " Cái bát xinh xinh"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52854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2A814B7-1FF3-4777-BBE7-96F4B31D0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B12CBB-1DCB-4A9E-AF81-4F190DDAD7AC}"/>
              </a:ext>
            </a:extLst>
          </p:cNvPr>
          <p:cNvSpPr txBox="1"/>
          <p:nvPr/>
        </p:nvSpPr>
        <p:spPr>
          <a:xfrm>
            <a:off x="2486025" y="2657475"/>
            <a:ext cx="7353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</a:rPr>
              <a:t>Các</a:t>
            </a:r>
            <a:r>
              <a:rPr lang="en-US" sz="4000" b="1" dirty="0">
                <a:solidFill>
                  <a:srgbClr val="C00000"/>
                </a:solidFill>
              </a:rPr>
              <a:t> con </a:t>
            </a:r>
            <a:r>
              <a:rPr lang="en-US" sz="4000" b="1" dirty="0" err="1">
                <a:solidFill>
                  <a:srgbClr val="C00000"/>
                </a:solidFill>
              </a:rPr>
              <a:t>vừa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lắng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nghe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bài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hát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gì</a:t>
            </a:r>
            <a:r>
              <a:rPr lang="en-US" sz="4000" b="1" dirty="0">
                <a:solidFill>
                  <a:srgbClr val="C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2181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D65BDF-959E-4517-9882-B43B35589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0831A-30CD-4688-9758-E21DC04A4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48" y="1194190"/>
            <a:ext cx="6438095" cy="62476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AFA4BD-E24E-4E01-9AB2-C1E9BD1EECE6}"/>
              </a:ext>
            </a:extLst>
          </p:cNvPr>
          <p:cNvSpPr txBox="1"/>
          <p:nvPr/>
        </p:nvSpPr>
        <p:spPr>
          <a:xfrm>
            <a:off x="5022850" y="2428743"/>
            <a:ext cx="60579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FF65C5-7C5C-489F-B487-0D351838229D}"/>
              </a:ext>
            </a:extLst>
          </p:cNvPr>
          <p:cNvSpPr txBox="1"/>
          <p:nvPr/>
        </p:nvSpPr>
        <p:spPr>
          <a:xfrm>
            <a:off x="2145506" y="1580634"/>
            <a:ext cx="65389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2. Phương pháp, hình thức tổ chức: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5889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1.48148E-6 L -2.08333E-7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  <p:bldP spid="11" grpId="1" build="allAtOnce"/>
      <p:bldP spid="11" grpId="2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2959" y="1647186"/>
            <a:ext cx="4773412" cy="4215933"/>
          </a:xfrm>
          <a:custGeom>
            <a:avLst/>
            <a:gdLst/>
            <a:ahLst/>
            <a:cxnLst/>
            <a:rect l="l" t="t" r="r" b="b"/>
            <a:pathLst>
              <a:path w="7160118" h="6323900">
                <a:moveTo>
                  <a:pt x="0" y="0"/>
                </a:moveTo>
                <a:lnTo>
                  <a:pt x="7160118" y="0"/>
                </a:lnTo>
                <a:lnTo>
                  <a:pt x="7160118" y="6323900"/>
                </a:lnTo>
                <a:lnTo>
                  <a:pt x="0" y="63239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482" b="-2548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874001" y="4699000"/>
            <a:ext cx="4470400" cy="2343238"/>
          </a:xfrm>
          <a:custGeom>
            <a:avLst/>
            <a:gdLst/>
            <a:ahLst/>
            <a:cxnLst/>
            <a:rect l="l" t="t" r="r" b="b"/>
            <a:pathLst>
              <a:path w="8314667" h="4276857">
                <a:moveTo>
                  <a:pt x="0" y="0"/>
                </a:moveTo>
                <a:lnTo>
                  <a:pt x="8314668" y="0"/>
                </a:lnTo>
                <a:lnTo>
                  <a:pt x="8314668" y="4276857"/>
                </a:lnTo>
                <a:lnTo>
                  <a:pt x="0" y="42768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120490" y="5458445"/>
            <a:ext cx="1308434" cy="1983175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0" y="0"/>
                </a:moveTo>
                <a:lnTo>
                  <a:pt x="2315970" y="0"/>
                </a:lnTo>
                <a:lnTo>
                  <a:pt x="2315970" y="3873399"/>
                </a:lnTo>
                <a:lnTo>
                  <a:pt x="0" y="38733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602318">
            <a:off x="55879" y="1848139"/>
            <a:ext cx="1989623" cy="1308207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510546" y="5002665"/>
            <a:ext cx="3450902" cy="1860607"/>
          </a:xfrm>
          <a:custGeom>
            <a:avLst/>
            <a:gdLst/>
            <a:ahLst/>
            <a:cxnLst/>
            <a:rect l="l" t="t" r="r" b="b"/>
            <a:pathLst>
              <a:path w="5176353" h="2790911">
                <a:moveTo>
                  <a:pt x="0" y="0"/>
                </a:moveTo>
                <a:lnTo>
                  <a:pt x="5176353" y="0"/>
                </a:lnTo>
                <a:lnTo>
                  <a:pt x="5176353" y="2790912"/>
                </a:lnTo>
                <a:lnTo>
                  <a:pt x="0" y="2790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481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1436" y="5241505"/>
            <a:ext cx="1458472" cy="2200115"/>
          </a:xfrm>
          <a:custGeom>
            <a:avLst/>
            <a:gdLst/>
            <a:ahLst/>
            <a:cxnLst/>
            <a:rect l="l" t="t" r="r" b="b"/>
            <a:pathLst>
              <a:path w="2187708" h="3300173">
                <a:moveTo>
                  <a:pt x="0" y="0"/>
                </a:moveTo>
                <a:lnTo>
                  <a:pt x="2187709" y="0"/>
                </a:lnTo>
                <a:lnTo>
                  <a:pt x="2187709" y="3300173"/>
                </a:lnTo>
                <a:lnTo>
                  <a:pt x="0" y="33001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547043" y="152542"/>
            <a:ext cx="1677628" cy="1163559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806248" y="4908926"/>
            <a:ext cx="1543980" cy="2582265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2315970" y="0"/>
                </a:moveTo>
                <a:lnTo>
                  <a:pt x="0" y="0"/>
                </a:lnTo>
                <a:lnTo>
                  <a:pt x="0" y="3873398"/>
                </a:lnTo>
                <a:lnTo>
                  <a:pt x="2315970" y="3873398"/>
                </a:lnTo>
                <a:lnTo>
                  <a:pt x="231597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473081" y="1647186"/>
            <a:ext cx="4735764" cy="4182682"/>
          </a:xfrm>
          <a:custGeom>
            <a:avLst/>
            <a:gdLst/>
            <a:ahLst/>
            <a:cxnLst/>
            <a:rect l="l" t="t" r="r" b="b"/>
            <a:pathLst>
              <a:path w="7103646" h="6274023">
                <a:moveTo>
                  <a:pt x="0" y="0"/>
                </a:moveTo>
                <a:lnTo>
                  <a:pt x="7103646" y="0"/>
                </a:lnTo>
                <a:lnTo>
                  <a:pt x="7103646" y="6274023"/>
                </a:lnTo>
                <a:lnTo>
                  <a:pt x="0" y="62740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6611" b="-6611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99257" y="577850"/>
            <a:ext cx="10473691" cy="8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b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Hình ảnh những chiếc cốc 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259309"/>
            <a:ext cx="12192000" cy="5377560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692" y="5511800"/>
            <a:ext cx="1122761" cy="2297210"/>
          </a:xfrm>
          <a:custGeom>
            <a:avLst/>
            <a:gdLst/>
            <a:ahLst/>
            <a:cxnLst/>
            <a:rect l="l" t="t" r="r" b="b"/>
            <a:pathLst>
              <a:path w="1684142" h="3445815">
                <a:moveTo>
                  <a:pt x="0" y="0"/>
                </a:moveTo>
                <a:lnTo>
                  <a:pt x="1684142" y="0"/>
                </a:lnTo>
                <a:lnTo>
                  <a:pt x="1684142" y="3445815"/>
                </a:lnTo>
                <a:lnTo>
                  <a:pt x="0" y="34458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8592172" y="-354886"/>
            <a:ext cx="4088879" cy="2248883"/>
          </a:xfrm>
          <a:custGeom>
            <a:avLst/>
            <a:gdLst/>
            <a:ahLst/>
            <a:cxnLst/>
            <a:rect l="l" t="t" r="r" b="b"/>
            <a:pathLst>
              <a:path w="6133318" h="3373325">
                <a:moveTo>
                  <a:pt x="6133318" y="0"/>
                </a:moveTo>
                <a:lnTo>
                  <a:pt x="0" y="0"/>
                </a:lnTo>
                <a:lnTo>
                  <a:pt x="0" y="3373325"/>
                </a:lnTo>
                <a:lnTo>
                  <a:pt x="6133318" y="3373325"/>
                </a:lnTo>
                <a:lnTo>
                  <a:pt x="613331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58985" y="5811265"/>
            <a:ext cx="1603132" cy="2418335"/>
          </a:xfrm>
          <a:custGeom>
            <a:avLst/>
            <a:gdLst/>
            <a:ahLst/>
            <a:cxnLst/>
            <a:rect l="l" t="t" r="r" b="b"/>
            <a:pathLst>
              <a:path w="2404698" h="3627503">
                <a:moveTo>
                  <a:pt x="0" y="0"/>
                </a:moveTo>
                <a:lnTo>
                  <a:pt x="2404698" y="0"/>
                </a:lnTo>
                <a:lnTo>
                  <a:pt x="2404698" y="3627503"/>
                </a:lnTo>
                <a:lnTo>
                  <a:pt x="0" y="36275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0147811" y="6172200"/>
            <a:ext cx="1143491" cy="2339624"/>
          </a:xfrm>
          <a:custGeom>
            <a:avLst/>
            <a:gdLst/>
            <a:ahLst/>
            <a:cxnLst/>
            <a:rect l="l" t="t" r="r" b="b"/>
            <a:pathLst>
              <a:path w="1715237" h="3509436">
                <a:moveTo>
                  <a:pt x="1715237" y="0"/>
                </a:moveTo>
                <a:lnTo>
                  <a:pt x="0" y="0"/>
                </a:lnTo>
                <a:lnTo>
                  <a:pt x="0" y="3509436"/>
                </a:lnTo>
                <a:lnTo>
                  <a:pt x="1715237" y="3509436"/>
                </a:lnTo>
                <a:lnTo>
                  <a:pt x="171523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592172" y="5259309"/>
            <a:ext cx="1555639" cy="2309613"/>
          </a:xfrm>
          <a:custGeom>
            <a:avLst/>
            <a:gdLst/>
            <a:ahLst/>
            <a:cxnLst/>
            <a:rect l="l" t="t" r="r" b="b"/>
            <a:pathLst>
              <a:path w="2333458" h="3464419">
                <a:moveTo>
                  <a:pt x="0" y="0"/>
                </a:moveTo>
                <a:lnTo>
                  <a:pt x="2333458" y="0"/>
                </a:lnTo>
                <a:lnTo>
                  <a:pt x="2333458" y="3464419"/>
                </a:lnTo>
                <a:lnTo>
                  <a:pt x="0" y="34644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22190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08519" y="5603256"/>
            <a:ext cx="1818487" cy="27432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398971" y="1062413"/>
            <a:ext cx="7147411" cy="4880653"/>
          </a:xfrm>
          <a:custGeom>
            <a:avLst/>
            <a:gdLst/>
            <a:ahLst/>
            <a:cxnLst/>
            <a:rect l="l" t="t" r="r" b="b"/>
            <a:pathLst>
              <a:path w="10721117" h="7320979">
                <a:moveTo>
                  <a:pt x="0" y="0"/>
                </a:moveTo>
                <a:lnTo>
                  <a:pt x="10721116" y="0"/>
                </a:lnTo>
                <a:lnTo>
                  <a:pt x="10721116" y="7320980"/>
                </a:lnTo>
                <a:lnTo>
                  <a:pt x="0" y="73209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8716" b="-21331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645619" y="152760"/>
            <a:ext cx="6900763" cy="736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3"/>
              </a:lnSpc>
            </a:pPr>
            <a:r>
              <a:rPr lang="en-US" sz="4466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 bước vẽ chiếc cốc</a:t>
            </a:r>
          </a:p>
        </p:txBody>
      </p:sp>
    </p:spTree>
  </p:cSld>
  <p:clrMapOvr>
    <a:masterClrMapping/>
  </p:clrMapOvr>
  <p:transition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359401"/>
            <a:ext cx="12192000" cy="5325971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2194" y="5568995"/>
            <a:ext cx="1082393" cy="2214615"/>
          </a:xfrm>
          <a:custGeom>
            <a:avLst/>
            <a:gdLst/>
            <a:ahLst/>
            <a:cxnLst/>
            <a:rect l="l" t="t" r="r" b="b"/>
            <a:pathLst>
              <a:path w="1623589" h="3321922">
                <a:moveTo>
                  <a:pt x="0" y="0"/>
                </a:moveTo>
                <a:lnTo>
                  <a:pt x="1623589" y="0"/>
                </a:lnTo>
                <a:lnTo>
                  <a:pt x="1623589" y="3321922"/>
                </a:lnTo>
                <a:lnTo>
                  <a:pt x="0" y="33219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8592172" y="-354886"/>
            <a:ext cx="4088879" cy="2248883"/>
          </a:xfrm>
          <a:custGeom>
            <a:avLst/>
            <a:gdLst/>
            <a:ahLst/>
            <a:cxnLst/>
            <a:rect l="l" t="t" r="r" b="b"/>
            <a:pathLst>
              <a:path w="6133318" h="3373325">
                <a:moveTo>
                  <a:pt x="6133318" y="0"/>
                </a:moveTo>
                <a:lnTo>
                  <a:pt x="0" y="0"/>
                </a:lnTo>
                <a:lnTo>
                  <a:pt x="0" y="3373325"/>
                </a:lnTo>
                <a:lnTo>
                  <a:pt x="6133318" y="3373325"/>
                </a:lnTo>
                <a:lnTo>
                  <a:pt x="613331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58986" y="5732512"/>
            <a:ext cx="1655338" cy="2497089"/>
          </a:xfrm>
          <a:custGeom>
            <a:avLst/>
            <a:gdLst/>
            <a:ahLst/>
            <a:cxnLst/>
            <a:rect l="l" t="t" r="r" b="b"/>
            <a:pathLst>
              <a:path w="2483007" h="3745633">
                <a:moveTo>
                  <a:pt x="0" y="0"/>
                </a:moveTo>
                <a:lnTo>
                  <a:pt x="2483007" y="0"/>
                </a:lnTo>
                <a:lnTo>
                  <a:pt x="2483007" y="3745633"/>
                </a:lnTo>
                <a:lnTo>
                  <a:pt x="0" y="37456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0147811" y="5732512"/>
            <a:ext cx="1358389" cy="2779313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2037584" y="0"/>
                </a:moveTo>
                <a:lnTo>
                  <a:pt x="0" y="0"/>
                </a:lnTo>
                <a:lnTo>
                  <a:pt x="0" y="4168969"/>
                </a:lnTo>
                <a:lnTo>
                  <a:pt x="2037584" y="4168969"/>
                </a:lnTo>
                <a:lnTo>
                  <a:pt x="203758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592172" y="5259309"/>
            <a:ext cx="1555639" cy="2309613"/>
          </a:xfrm>
          <a:custGeom>
            <a:avLst/>
            <a:gdLst/>
            <a:ahLst/>
            <a:cxnLst/>
            <a:rect l="l" t="t" r="r" b="b"/>
            <a:pathLst>
              <a:path w="2333458" h="3464419">
                <a:moveTo>
                  <a:pt x="0" y="0"/>
                </a:moveTo>
                <a:lnTo>
                  <a:pt x="2333458" y="0"/>
                </a:lnTo>
                <a:lnTo>
                  <a:pt x="2333458" y="3464419"/>
                </a:lnTo>
                <a:lnTo>
                  <a:pt x="0" y="34644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22190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385676" y="6172200"/>
            <a:ext cx="1441330" cy="2174256"/>
          </a:xfrm>
          <a:custGeom>
            <a:avLst/>
            <a:gdLst/>
            <a:ahLst/>
            <a:cxnLst/>
            <a:rect l="l" t="t" r="r" b="b"/>
            <a:pathLst>
              <a:path w="2161995" h="3261384">
                <a:moveTo>
                  <a:pt x="0" y="0"/>
                </a:moveTo>
                <a:lnTo>
                  <a:pt x="2161995" y="0"/>
                </a:lnTo>
                <a:lnTo>
                  <a:pt x="2161995" y="3261384"/>
                </a:lnTo>
                <a:lnTo>
                  <a:pt x="0" y="32613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052142" y="928306"/>
            <a:ext cx="8054199" cy="5243894"/>
          </a:xfrm>
          <a:custGeom>
            <a:avLst/>
            <a:gdLst/>
            <a:ahLst/>
            <a:cxnLst/>
            <a:rect l="l" t="t" r="r" b="b"/>
            <a:pathLst>
              <a:path w="12081299" h="7865841">
                <a:moveTo>
                  <a:pt x="0" y="0"/>
                </a:moveTo>
                <a:lnTo>
                  <a:pt x="12081299" y="0"/>
                </a:lnTo>
                <a:lnTo>
                  <a:pt x="12081299" y="7865841"/>
                </a:lnTo>
                <a:lnTo>
                  <a:pt x="0" y="78658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002" t="-61658" b="-16398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645619" y="152760"/>
            <a:ext cx="6900763" cy="736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3"/>
              </a:lnSpc>
            </a:pPr>
            <a:r>
              <a:rPr lang="en-US" sz="4466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 bước vẽ chiếc cốc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10106341" y="-253286"/>
            <a:ext cx="2676310" cy="1471971"/>
          </a:xfrm>
          <a:custGeom>
            <a:avLst/>
            <a:gdLst/>
            <a:ahLst/>
            <a:cxnLst/>
            <a:rect l="l" t="t" r="r" b="b"/>
            <a:pathLst>
              <a:path w="4014465" h="2207956">
                <a:moveTo>
                  <a:pt x="4014465" y="0"/>
                </a:moveTo>
                <a:lnTo>
                  <a:pt x="0" y="0"/>
                </a:lnTo>
                <a:lnTo>
                  <a:pt x="0" y="2207956"/>
                </a:lnTo>
                <a:lnTo>
                  <a:pt x="4014465" y="2207956"/>
                </a:lnTo>
                <a:lnTo>
                  <a:pt x="401446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ransition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156201"/>
            <a:ext cx="12192000" cy="5529171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2194" y="5684785"/>
            <a:ext cx="1025801" cy="2098825"/>
          </a:xfrm>
          <a:custGeom>
            <a:avLst/>
            <a:gdLst/>
            <a:ahLst/>
            <a:cxnLst/>
            <a:rect l="l" t="t" r="r" b="b"/>
            <a:pathLst>
              <a:path w="1538701" h="3148238">
                <a:moveTo>
                  <a:pt x="0" y="0"/>
                </a:moveTo>
                <a:lnTo>
                  <a:pt x="1538701" y="0"/>
                </a:lnTo>
                <a:lnTo>
                  <a:pt x="1538701" y="3148238"/>
                </a:lnTo>
                <a:lnTo>
                  <a:pt x="0" y="31482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8592172" y="-354886"/>
            <a:ext cx="4088879" cy="2248883"/>
          </a:xfrm>
          <a:custGeom>
            <a:avLst/>
            <a:gdLst/>
            <a:ahLst/>
            <a:cxnLst/>
            <a:rect l="l" t="t" r="r" b="b"/>
            <a:pathLst>
              <a:path w="6133318" h="3373325">
                <a:moveTo>
                  <a:pt x="6133318" y="0"/>
                </a:moveTo>
                <a:lnTo>
                  <a:pt x="0" y="0"/>
                </a:lnTo>
                <a:lnTo>
                  <a:pt x="0" y="3373325"/>
                </a:lnTo>
                <a:lnTo>
                  <a:pt x="6133318" y="3373325"/>
                </a:lnTo>
                <a:lnTo>
                  <a:pt x="613331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3607" y="6172200"/>
            <a:ext cx="1363865" cy="2057400"/>
          </a:xfrm>
          <a:custGeom>
            <a:avLst/>
            <a:gdLst/>
            <a:ahLst/>
            <a:cxnLst/>
            <a:rect l="l" t="t" r="r" b="b"/>
            <a:pathLst>
              <a:path w="2045798" h="3086100">
                <a:moveTo>
                  <a:pt x="0" y="0"/>
                </a:moveTo>
                <a:lnTo>
                  <a:pt x="2045798" y="0"/>
                </a:lnTo>
                <a:lnTo>
                  <a:pt x="2045798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0147811" y="5732512"/>
            <a:ext cx="1358389" cy="2779313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2037584" y="0"/>
                </a:moveTo>
                <a:lnTo>
                  <a:pt x="0" y="0"/>
                </a:lnTo>
                <a:lnTo>
                  <a:pt x="0" y="4168969"/>
                </a:lnTo>
                <a:lnTo>
                  <a:pt x="2037584" y="4168969"/>
                </a:lnTo>
                <a:lnTo>
                  <a:pt x="203758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693772" y="5410152"/>
            <a:ext cx="1454039" cy="2158770"/>
          </a:xfrm>
          <a:custGeom>
            <a:avLst/>
            <a:gdLst/>
            <a:ahLst/>
            <a:cxnLst/>
            <a:rect l="l" t="t" r="r" b="b"/>
            <a:pathLst>
              <a:path w="2181058" h="3238155">
                <a:moveTo>
                  <a:pt x="0" y="0"/>
                </a:moveTo>
                <a:lnTo>
                  <a:pt x="2181058" y="0"/>
                </a:lnTo>
                <a:lnTo>
                  <a:pt x="2181058" y="3238155"/>
                </a:lnTo>
                <a:lnTo>
                  <a:pt x="0" y="32381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22190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532677" y="6393954"/>
            <a:ext cx="1294328" cy="1952502"/>
          </a:xfrm>
          <a:custGeom>
            <a:avLst/>
            <a:gdLst/>
            <a:ahLst/>
            <a:cxnLst/>
            <a:rect l="l" t="t" r="r" b="b"/>
            <a:pathLst>
              <a:path w="1941492" h="2928753">
                <a:moveTo>
                  <a:pt x="0" y="0"/>
                </a:moveTo>
                <a:lnTo>
                  <a:pt x="1941492" y="0"/>
                </a:lnTo>
                <a:lnTo>
                  <a:pt x="1941492" y="2928753"/>
                </a:lnTo>
                <a:lnTo>
                  <a:pt x="0" y="29287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645619" y="1411858"/>
            <a:ext cx="6900763" cy="4982096"/>
          </a:xfrm>
          <a:custGeom>
            <a:avLst/>
            <a:gdLst/>
            <a:ahLst/>
            <a:cxnLst/>
            <a:rect l="l" t="t" r="r" b="b"/>
            <a:pathLst>
              <a:path w="10351145" h="7473144">
                <a:moveTo>
                  <a:pt x="0" y="0"/>
                </a:moveTo>
                <a:lnTo>
                  <a:pt x="10351144" y="0"/>
                </a:lnTo>
                <a:lnTo>
                  <a:pt x="10351144" y="7473144"/>
                </a:lnTo>
                <a:lnTo>
                  <a:pt x="0" y="7473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4361" t="-71965" b="-20038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645619" y="152760"/>
            <a:ext cx="6900763" cy="736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3"/>
              </a:lnSpc>
            </a:pPr>
            <a:r>
              <a:rPr lang="en-US" sz="4466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 bước vẽ chiếc cốc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9755117" y="-253286"/>
            <a:ext cx="3027534" cy="1665143"/>
          </a:xfrm>
          <a:custGeom>
            <a:avLst/>
            <a:gdLst/>
            <a:ahLst/>
            <a:cxnLst/>
            <a:rect l="l" t="t" r="r" b="b"/>
            <a:pathLst>
              <a:path w="4541301" h="2497715">
                <a:moveTo>
                  <a:pt x="4541301" y="0"/>
                </a:moveTo>
                <a:lnTo>
                  <a:pt x="0" y="0"/>
                </a:lnTo>
                <a:lnTo>
                  <a:pt x="0" y="2497716"/>
                </a:lnTo>
                <a:lnTo>
                  <a:pt x="4541301" y="2497716"/>
                </a:lnTo>
                <a:lnTo>
                  <a:pt x="454130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ransition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462146"/>
            <a:ext cx="12192000" cy="5223226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1262" y="5257800"/>
            <a:ext cx="1229794" cy="2475010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0" y="0"/>
                </a:moveTo>
                <a:lnTo>
                  <a:pt x="2037583" y="0"/>
                </a:lnTo>
                <a:lnTo>
                  <a:pt x="2037583" y="4168969"/>
                </a:lnTo>
                <a:lnTo>
                  <a:pt x="0" y="41689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8592172" y="-354886"/>
            <a:ext cx="4088879" cy="2248883"/>
          </a:xfrm>
          <a:custGeom>
            <a:avLst/>
            <a:gdLst/>
            <a:ahLst/>
            <a:cxnLst/>
            <a:rect l="l" t="t" r="r" b="b"/>
            <a:pathLst>
              <a:path w="6133318" h="3373325">
                <a:moveTo>
                  <a:pt x="6133318" y="0"/>
                </a:moveTo>
                <a:lnTo>
                  <a:pt x="0" y="0"/>
                </a:lnTo>
                <a:lnTo>
                  <a:pt x="0" y="3373325"/>
                </a:lnTo>
                <a:lnTo>
                  <a:pt x="6133318" y="3373325"/>
                </a:lnTo>
                <a:lnTo>
                  <a:pt x="613331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3607" y="6172200"/>
            <a:ext cx="1363865" cy="2057400"/>
          </a:xfrm>
          <a:custGeom>
            <a:avLst/>
            <a:gdLst/>
            <a:ahLst/>
            <a:cxnLst/>
            <a:rect l="l" t="t" r="r" b="b"/>
            <a:pathLst>
              <a:path w="2045798" h="3086100">
                <a:moveTo>
                  <a:pt x="0" y="0"/>
                </a:moveTo>
                <a:lnTo>
                  <a:pt x="2045798" y="0"/>
                </a:lnTo>
                <a:lnTo>
                  <a:pt x="2045798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0362709" y="6172200"/>
            <a:ext cx="1143491" cy="2339624"/>
          </a:xfrm>
          <a:custGeom>
            <a:avLst/>
            <a:gdLst/>
            <a:ahLst/>
            <a:cxnLst/>
            <a:rect l="l" t="t" r="r" b="b"/>
            <a:pathLst>
              <a:path w="1715237" h="3509436">
                <a:moveTo>
                  <a:pt x="1715237" y="0"/>
                </a:moveTo>
                <a:lnTo>
                  <a:pt x="0" y="0"/>
                </a:lnTo>
                <a:lnTo>
                  <a:pt x="0" y="3509436"/>
                </a:lnTo>
                <a:lnTo>
                  <a:pt x="1715237" y="3509436"/>
                </a:lnTo>
                <a:lnTo>
                  <a:pt x="171523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078351" y="4496455"/>
            <a:ext cx="2069460" cy="3072467"/>
          </a:xfrm>
          <a:custGeom>
            <a:avLst/>
            <a:gdLst/>
            <a:ahLst/>
            <a:cxnLst/>
            <a:rect l="l" t="t" r="r" b="b"/>
            <a:pathLst>
              <a:path w="3104190" h="4608701">
                <a:moveTo>
                  <a:pt x="0" y="0"/>
                </a:moveTo>
                <a:lnTo>
                  <a:pt x="3104189" y="0"/>
                </a:lnTo>
                <a:lnTo>
                  <a:pt x="3104189" y="4608701"/>
                </a:lnTo>
                <a:lnTo>
                  <a:pt x="0" y="46087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22190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37522" y="584983"/>
            <a:ext cx="7716958" cy="5808971"/>
          </a:xfrm>
          <a:custGeom>
            <a:avLst/>
            <a:gdLst/>
            <a:ahLst/>
            <a:cxnLst/>
            <a:rect l="l" t="t" r="r" b="b"/>
            <a:pathLst>
              <a:path w="11575437" h="8713457">
                <a:moveTo>
                  <a:pt x="0" y="0"/>
                </a:moveTo>
                <a:lnTo>
                  <a:pt x="11575436" y="0"/>
                </a:lnTo>
                <a:lnTo>
                  <a:pt x="11575436" y="8713457"/>
                </a:lnTo>
                <a:lnTo>
                  <a:pt x="0" y="87134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3751" b="-11273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645619" y="152760"/>
            <a:ext cx="6900763" cy="736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3"/>
              </a:lnSpc>
            </a:pPr>
            <a:r>
              <a:rPr lang="en-US" sz="4466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 bước vẽ chiếc cốc</a:t>
            </a:r>
          </a:p>
        </p:txBody>
      </p:sp>
    </p:spTree>
  </p:cSld>
  <p:clrMapOvr>
    <a:masterClrMapping/>
  </p:clrMapOvr>
  <p:transition>
    <p:circl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948</TotalTime>
  <Words>129</Words>
  <Application>Microsoft Office PowerPoint</Application>
  <PresentationFormat>Widescreen</PresentationFormat>
  <Paragraphs>21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Algerian</vt:lpstr>
      <vt:lpstr>Arial</vt:lpstr>
      <vt:lpstr>Calibri</vt:lpstr>
      <vt:lpstr>Calibri Light</vt:lpstr>
      <vt:lpstr>DejaVu Serif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Mymy nguyễn</dc:creator>
  <cp:lastModifiedBy>MinhThangPC.VN</cp:lastModifiedBy>
  <cp:revision>15</cp:revision>
  <dcterms:created xsi:type="dcterms:W3CDTF">2022-02-19T02:30:17Z</dcterms:created>
  <dcterms:modified xsi:type="dcterms:W3CDTF">2024-11-06T05:42:37Z</dcterms:modified>
</cp:coreProperties>
</file>