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3" r:id="rId7"/>
    <p:sldId id="275" r:id="rId8"/>
    <p:sldId id="271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C6A42F9-087C-4C9F-97A6-819ED254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1" b="23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2687427" y="696664"/>
            <a:ext cx="71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02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1568695" y="3862137"/>
            <a:ext cx="94067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Tahoma" panose="020B0604030504040204" pitchFamily="34" charset="0"/>
              </a:rPr>
              <a:t>Đi thay đổi hướng vận động đúng tín hiệu vật chuẩn</a:t>
            </a:r>
            <a:endParaRPr lang="en-US" sz="28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4- 5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Minh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822509" y="2799667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1DFD5B9-BF5F-4749-9DAF-4A6DA103E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0" b="99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:a16="http://schemas.microsoft.com/office/drawing/2014/main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ACB952-D222-4B12-800F-E2A8CF7A59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35778" y="391440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BTPTC-sua">
            <a:hlinkClick r:id="" action="ppaction://media"/>
            <a:extLst>
              <a:ext uri="{FF2B5EF4-FFF2-40B4-BE49-F238E27FC236}">
                <a16:creationId xmlns:a16="http://schemas.microsoft.com/office/drawing/2014/main" id="{25245F50-A382-4101-BE13-D629B5B2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5" y="6279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2F9A1BF-FFD7-4C67-9FC1-DE2C039EA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1363158" y="3626014"/>
            <a:ext cx="82092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vi-VN" sz="24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Đi thay đổi hướng vận động đúng tín hiệu vật chuẩn</a:t>
            </a:r>
            <a:endParaRPr lang="en-US" sz="24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497144" y="26640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nhac-lay-la-sen">
            <a:hlinkClick r:id="" action="ppaction://media"/>
            <a:extLst>
              <a:ext uri="{FF2B5EF4-FFF2-40B4-BE49-F238E27FC236}">
                <a16:creationId xmlns:a16="http://schemas.microsoft.com/office/drawing/2014/main" id="{680B8861-3B18-49D9-95DC-6069DBE1C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5788" y="6248400"/>
            <a:ext cx="609600" cy="609600"/>
          </a:xfrm>
          <a:prstGeom prst="rect">
            <a:avLst/>
          </a:prstGeom>
        </p:spPr>
      </p:pic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3877C3C2-1B8E-40C4-8E27-1FD32FD24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2" y="-120316"/>
            <a:ext cx="12192000" cy="69783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484787" y="2921168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7326" y="643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7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480B67BF-E25C-4F6E-971A-316D82709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2750287" y="4633091"/>
            <a:ext cx="69612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TCVĐ: Nu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nu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nống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TC-Cua-bo-ve-hang">
            <a:hlinkClick r:id="" action="ppaction://media"/>
            <a:extLst>
              <a:ext uri="{FF2B5EF4-FFF2-40B4-BE49-F238E27FC236}">
                <a16:creationId xmlns:a16="http://schemas.microsoft.com/office/drawing/2014/main" id="{C717BAE7-E85E-4463-91A3-F112E0DA3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BD3CB0-3ACD-4830-B65F-308AC37DF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5921045" y="4192802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:a16="http://schemas.microsoft.com/office/drawing/2014/main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83</Words>
  <Application>Microsoft Office PowerPoint</Application>
  <PresentationFormat>Widescreen</PresentationFormat>
  <Paragraphs>15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#9Slide05 Lobster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Mymy nguyễn</cp:lastModifiedBy>
  <cp:revision>9</cp:revision>
  <dcterms:created xsi:type="dcterms:W3CDTF">2022-10-12T13:44:28Z</dcterms:created>
  <dcterms:modified xsi:type="dcterms:W3CDTF">2024-11-03T17:27:14Z</dcterms:modified>
</cp:coreProperties>
</file>