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0" r:id="rId3"/>
    <p:sldId id="280" r:id="rId4"/>
    <p:sldId id="281" r:id="rId5"/>
    <p:sldId id="288" r:id="rId6"/>
    <p:sldId id="296" r:id="rId7"/>
    <p:sldId id="299" r:id="rId8"/>
    <p:sldId id="287" r:id="rId9"/>
    <p:sldId id="289" r:id="rId10"/>
    <p:sldId id="271" r:id="rId11"/>
    <p:sldId id="262" r:id="rId12"/>
    <p:sldId id="291" r:id="rId13"/>
    <p:sldId id="290" r:id="rId14"/>
    <p:sldId id="263" r:id="rId15"/>
    <p:sldId id="292" r:id="rId16"/>
    <p:sldId id="300" r:id="rId17"/>
    <p:sldId id="284" r:id="rId18"/>
    <p:sldId id="285" r:id="rId19"/>
    <p:sldId id="28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my nguyễn" initials="Mn" lastIdx="1" clrIdx="0">
    <p:extLst>
      <p:ext uri="{19B8F6BF-5375-455C-9EA6-DF929625EA0E}">
        <p15:presenceInfo xmlns:p15="http://schemas.microsoft.com/office/powerpoint/2012/main" userId="301bd960b6d2f8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2T14:36:31.367" idx="1">
    <p:pos x="7680" y="-6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835F7D00-C2DF-4258-9F1A-95FD2BE1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67465-CA3B-4892-B47A-C9D605F598CA}"/>
              </a:ext>
            </a:extLst>
          </p:cNvPr>
          <p:cNvSpPr txBox="1"/>
          <p:nvPr/>
        </p:nvSpPr>
        <p:spPr>
          <a:xfrm>
            <a:off x="2505998" y="694679"/>
            <a:ext cx="719321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C61F61-F3C1-41A7-9932-A428BC67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5" y="1711316"/>
            <a:ext cx="761710" cy="799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3B752-4097-4C39-B0FB-485C44B58110}"/>
              </a:ext>
            </a:extLst>
          </p:cNvPr>
          <p:cNvSpPr txBox="1"/>
          <p:nvPr/>
        </p:nvSpPr>
        <p:spPr>
          <a:xfrm>
            <a:off x="3063832" y="2070285"/>
            <a:ext cx="6826046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45736-C694-45FD-BB94-94A45B6BA52C}"/>
              </a:ext>
            </a:extLst>
          </p:cNvPr>
          <p:cNvSpPr txBox="1"/>
          <p:nvPr/>
        </p:nvSpPr>
        <p:spPr>
          <a:xfrm>
            <a:off x="3503415" y="3258515"/>
            <a:ext cx="581516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dirty="0"/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812284" y="5019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18" y="60872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35" y="69499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9" y="-98697"/>
            <a:ext cx="857250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1719F-9D4E-45F4-BCA1-63F1FC2C9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DA87B-FCBA-4CAF-B758-5BFA84BF5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5440D-388E-4CC4-BF1D-E98B4E01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0" y="5065792"/>
            <a:ext cx="2172541" cy="110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CB58-CEA2-4F9C-9454-10E96D5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80" y="5065792"/>
            <a:ext cx="2172541" cy="110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C3D46-A425-4E16-AA12-980A32A78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2" y="352425"/>
            <a:ext cx="714375" cy="666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45B322-F53D-4538-B4FE-1E6CFEBD42D0}"/>
              </a:ext>
            </a:extLst>
          </p:cNvPr>
          <p:cNvSpPr txBox="1"/>
          <p:nvPr/>
        </p:nvSpPr>
        <p:spPr>
          <a:xfrm>
            <a:off x="4972050" y="1422876"/>
            <a:ext cx="6191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*HĐ2: </a:t>
            </a:r>
            <a:r>
              <a:rPr lang="en-US" sz="5400" b="1" i="1" dirty="0" err="1">
                <a:solidFill>
                  <a:srgbClr val="FF0000"/>
                </a:solidFill>
              </a:rPr>
              <a:t>Luyện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tập</a:t>
            </a:r>
            <a:r>
              <a:rPr lang="en-US" sz="5400" b="1" i="1" dirty="0">
                <a:solidFill>
                  <a:srgbClr val="FF0000"/>
                </a:solidFill>
              </a:rPr>
              <a:t>: 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6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4AC4E-B7A2-49F3-BA0D-9FF141561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-95250"/>
            <a:ext cx="12160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EF944-D87B-4B09-BF61-1701E6AFCFEC}"/>
              </a:ext>
            </a:extLst>
          </p:cNvPr>
          <p:cNvSpPr txBox="1"/>
          <p:nvPr/>
        </p:nvSpPr>
        <p:spPr>
          <a:xfrm>
            <a:off x="1019175" y="-95250"/>
            <a:ext cx="1034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Trò chơi: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y2mate.com - KARAOKE EM ĐI QUA NGÃ TƯ ĐƯỜNG PHỐ BEAT CHUẨN CÓ GIAI ĐIỆU   NHẠC BEAT MẦM NON  VTT VLOG">
            <a:hlinkClick r:id="" action="ppaction://media"/>
            <a:extLst>
              <a:ext uri="{FF2B5EF4-FFF2-40B4-BE49-F238E27FC236}">
                <a16:creationId xmlns:a16="http://schemas.microsoft.com/office/drawing/2014/main" id="{FB04FAE0-C403-45D1-866C-0E1FF95E7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649" y="5343525"/>
            <a:ext cx="974725" cy="974725"/>
          </a:xfrm>
          <a:prstGeom prst="rect">
            <a:avLst/>
          </a:prstGeom>
        </p:spPr>
      </p:pic>
      <p:pic>
        <p:nvPicPr>
          <p:cNvPr id="6" name="Picture 5" descr="A yellow school bus&#10;&#10;Description automatically generated with medium confidence">
            <a:extLst>
              <a:ext uri="{FF2B5EF4-FFF2-40B4-BE49-F238E27FC236}">
                <a16:creationId xmlns:a16="http://schemas.microsoft.com/office/drawing/2014/main" id="{697A7898-AED9-4B64-841D-3A0A2E765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0" y="606968"/>
            <a:ext cx="9388053" cy="82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4AC4E-B7A2-49F3-BA0D-9FF141561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-95250"/>
            <a:ext cx="12160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EF944-D87B-4B09-BF61-1701E6AFCFEC}"/>
              </a:ext>
            </a:extLst>
          </p:cNvPr>
          <p:cNvSpPr txBox="1"/>
          <p:nvPr/>
        </p:nvSpPr>
        <p:spPr>
          <a:xfrm>
            <a:off x="1019175" y="-95250"/>
            <a:ext cx="1034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Trò chơi: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y2mate.com - KARAOKE EM ĐI QUA NGÃ TƯ ĐƯỜNG PHỐ BEAT CHUẨN CÓ GIAI ĐIỆU   NHẠC BEAT MẦM NON  VTT VLOG">
            <a:hlinkClick r:id="" action="ppaction://media"/>
            <a:extLst>
              <a:ext uri="{FF2B5EF4-FFF2-40B4-BE49-F238E27FC236}">
                <a16:creationId xmlns:a16="http://schemas.microsoft.com/office/drawing/2014/main" id="{FB04FAE0-C403-45D1-866C-0E1FF95E7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649" y="5343525"/>
            <a:ext cx="974725" cy="974725"/>
          </a:xfrm>
          <a:prstGeom prst="rect">
            <a:avLst/>
          </a:prstGeom>
        </p:spPr>
      </p:pic>
      <p:pic>
        <p:nvPicPr>
          <p:cNvPr id="6" name="Picture 5" descr="A yellow school bus&#10;&#10;Description automatically generated with medium confidence">
            <a:extLst>
              <a:ext uri="{FF2B5EF4-FFF2-40B4-BE49-F238E27FC236}">
                <a16:creationId xmlns:a16="http://schemas.microsoft.com/office/drawing/2014/main" id="{697A7898-AED9-4B64-841D-3A0A2E765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0" y="606968"/>
            <a:ext cx="9388053" cy="82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4AC4E-B7A2-49F3-BA0D-9FF141561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-95250"/>
            <a:ext cx="12160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EF944-D87B-4B09-BF61-1701E6AFCFEC}"/>
              </a:ext>
            </a:extLst>
          </p:cNvPr>
          <p:cNvSpPr txBox="1"/>
          <p:nvPr/>
        </p:nvSpPr>
        <p:spPr>
          <a:xfrm>
            <a:off x="1019175" y="-95250"/>
            <a:ext cx="1034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Trò chơi: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yellow school bus&#10;&#10;Description automatically generated with medium confidence">
            <a:extLst>
              <a:ext uri="{FF2B5EF4-FFF2-40B4-BE49-F238E27FC236}">
                <a16:creationId xmlns:a16="http://schemas.microsoft.com/office/drawing/2014/main" id="{697A7898-AED9-4B64-841D-3A0A2E765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0" y="606968"/>
            <a:ext cx="9388053" cy="8276310"/>
          </a:xfrm>
          <a:prstGeom prst="rect">
            <a:avLst/>
          </a:prstGeom>
        </p:spPr>
      </p:pic>
      <p:pic>
        <p:nvPicPr>
          <p:cNvPr id="3" name="y2mate.com - Hanh khach cuôi cungNao minh cung lên xe buyt nao minh cung đi chơi nhe 2 ban">
            <a:hlinkClick r:id="" action="ppaction://media"/>
            <a:extLst>
              <a:ext uri="{FF2B5EF4-FFF2-40B4-BE49-F238E27FC236}">
                <a16:creationId xmlns:a16="http://schemas.microsoft.com/office/drawing/2014/main" id="{28EBF7FC-D772-4274-901D-9FB0B3576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9552" y="5505870"/>
            <a:ext cx="840955" cy="8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305049" y="3114675"/>
            <a:ext cx="898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</a:rPr>
              <a:t>* Trò chơi: Đội nào giỏi nhất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361048F0-7AFF-4549-BE1D-8A3FD7331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4850" y="5607050"/>
            <a:ext cx="1250950" cy="1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305049" y="3114675"/>
            <a:ext cx="898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</a:rPr>
              <a:t>* Trò chơi: Đội nào giỏi nhất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361048F0-7AFF-4549-BE1D-8A3FD7331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4850" y="5654675"/>
            <a:ext cx="1250950" cy="1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22CF32-91DF-4C34-807F-CEB8705B466E}"/>
              </a:ext>
            </a:extLst>
          </p:cNvPr>
          <p:cNvSpPr/>
          <p:nvPr/>
        </p:nvSpPr>
        <p:spPr>
          <a:xfrm>
            <a:off x="1885574" y="2024062"/>
            <a:ext cx="3096001" cy="3043238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C1A7618-2FAE-41CC-9B71-8169098087A7}"/>
              </a:ext>
            </a:extLst>
          </p:cNvPr>
          <p:cNvSpPr/>
          <p:nvPr/>
        </p:nvSpPr>
        <p:spPr>
          <a:xfrm>
            <a:off x="6096000" y="2024062"/>
            <a:ext cx="3599617" cy="3043238"/>
          </a:xfrm>
          <a:prstGeom prst="triangl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5D46E-3975-485F-8945-0DE4C75F5EB0}"/>
              </a:ext>
            </a:extLst>
          </p:cNvPr>
          <p:cNvSpPr txBox="1"/>
          <p:nvPr/>
        </p:nvSpPr>
        <p:spPr>
          <a:xfrm>
            <a:off x="1885575" y="37804"/>
            <a:ext cx="898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</a:rPr>
              <a:t>* Trò chơi: Đội nào giỏi nhất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16A4-A271-4665-8284-E172BBF12359}"/>
              </a:ext>
            </a:extLst>
          </p:cNvPr>
          <p:cNvSpPr txBox="1"/>
          <p:nvPr/>
        </p:nvSpPr>
        <p:spPr>
          <a:xfrm>
            <a:off x="3932159" y="2686050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47499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16A4-A271-4665-8284-E172BBF12359}"/>
              </a:ext>
            </a:extLst>
          </p:cNvPr>
          <p:cNvSpPr txBox="1"/>
          <p:nvPr/>
        </p:nvSpPr>
        <p:spPr>
          <a:xfrm>
            <a:off x="3932159" y="2686050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1784788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16A4-A271-4665-8284-E172BBF12359}"/>
              </a:ext>
            </a:extLst>
          </p:cNvPr>
          <p:cNvSpPr txBox="1"/>
          <p:nvPr/>
        </p:nvSpPr>
        <p:spPr>
          <a:xfrm>
            <a:off x="3932159" y="2686050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9152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1557417" y="650875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I. ỔN ĐỊNH TỔ CHỨC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824917" y="2831107"/>
            <a:ext cx="687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  <a:r>
              <a:rPr lang="en-US" sz="4400" b="1" dirty="0" err="1">
                <a:solidFill>
                  <a:srgbClr val="0070C0"/>
                </a:solidFill>
              </a:rPr>
              <a:t>Hình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khối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4" name="bai-hat-hinh-khoi">
            <a:hlinkClick r:id="" action="ppaction://media"/>
            <a:extLst>
              <a:ext uri="{FF2B5EF4-FFF2-40B4-BE49-F238E27FC236}">
                <a16:creationId xmlns:a16="http://schemas.microsoft.com/office/drawing/2014/main" id="{386A1468-B1D2-4A16-8FBE-BC9A7392C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299" y="5724525"/>
            <a:ext cx="1031875" cy="10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  <p:pic>
        <p:nvPicPr>
          <p:cNvPr id="6" name="y2mate.com - KARAOKE EM ĐI QUA NGÃ TƯ ĐƯỜNG PHỐ BEAT CHUẨN CÓ GIAI ĐIỆU   NHẠC BEAT MẦM NON  VTT VLOG">
            <a:hlinkClick r:id="" action="ppaction://media"/>
            <a:extLst>
              <a:ext uri="{FF2B5EF4-FFF2-40B4-BE49-F238E27FC236}">
                <a16:creationId xmlns:a16="http://schemas.microsoft.com/office/drawing/2014/main" id="{B96C785C-26FC-4BDB-BD02-8BE93F3F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8649" y="5343525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895350" y="650875"/>
            <a:ext cx="11010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2.Phương pháp, hình thức tổ chức.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619374" y="2602507"/>
            <a:ext cx="833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*HĐ 1: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0.00024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F5B0C0-F3D0-414D-9C77-E413ADCC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04" y="1362412"/>
            <a:ext cx="4620895" cy="4399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7BA03-F34B-4D6C-ACFE-89F79918B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1" y="578658"/>
            <a:ext cx="5964158" cy="5700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275F6-8F5C-4627-8A9D-21EB71D15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21" y="731058"/>
            <a:ext cx="5964158" cy="57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5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F5B0C0-F3D0-414D-9C77-E413ADCC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29" y="1134929"/>
            <a:ext cx="5640071" cy="53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409700" y="278409"/>
            <a:ext cx="916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B0F0"/>
                </a:solidFill>
              </a:rPr>
              <a:t>* </a:t>
            </a:r>
            <a:endParaRPr lang="en-US" sz="4400" b="1" dirty="0">
              <a:solidFill>
                <a:srgbClr val="00B0F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1CD38A-B460-460B-8C1C-0207958C49B2}"/>
              </a:ext>
            </a:extLst>
          </p:cNvPr>
          <p:cNvSpPr/>
          <p:nvPr/>
        </p:nvSpPr>
        <p:spPr>
          <a:xfrm>
            <a:off x="3571875" y="1771650"/>
            <a:ext cx="4324350" cy="411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409700" y="278409"/>
            <a:ext cx="916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B0F0"/>
                </a:solidFill>
              </a:rPr>
              <a:t>* </a:t>
            </a:r>
            <a:endParaRPr lang="en-US" sz="4400" b="1" dirty="0">
              <a:solidFill>
                <a:srgbClr val="00B0F0"/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59604E-FDB1-442E-850E-5E05706CF892}"/>
              </a:ext>
            </a:extLst>
          </p:cNvPr>
          <p:cNvSpPr/>
          <p:nvPr/>
        </p:nvSpPr>
        <p:spPr>
          <a:xfrm>
            <a:off x="3482221" y="1192935"/>
            <a:ext cx="5268834" cy="44100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C595CE81-81A3-4356-BC58-E2F560AEDCD6}"/>
              </a:ext>
            </a:extLst>
          </p:cNvPr>
          <p:cNvSpPr/>
          <p:nvPr/>
        </p:nvSpPr>
        <p:spPr>
          <a:xfrm rot="10800000">
            <a:off x="5645072" y="1619250"/>
            <a:ext cx="873125" cy="609600"/>
          </a:xfrm>
          <a:prstGeom prst="utur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C4D2551D-9A1C-4E09-B769-736AB13CAF39}"/>
              </a:ext>
            </a:extLst>
          </p:cNvPr>
          <p:cNvSpPr/>
          <p:nvPr/>
        </p:nvSpPr>
        <p:spPr>
          <a:xfrm rot="18234195">
            <a:off x="7587594" y="4827912"/>
            <a:ext cx="873125" cy="609600"/>
          </a:xfrm>
          <a:prstGeom prst="utur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4" name="Arrow: U-Turn 13">
            <a:extLst>
              <a:ext uri="{FF2B5EF4-FFF2-40B4-BE49-F238E27FC236}">
                <a16:creationId xmlns:a16="http://schemas.microsoft.com/office/drawing/2014/main" id="{49AF141C-E920-40D3-BD9F-69F3AAAF583E}"/>
              </a:ext>
            </a:extLst>
          </p:cNvPr>
          <p:cNvSpPr/>
          <p:nvPr/>
        </p:nvSpPr>
        <p:spPr>
          <a:xfrm rot="4259314">
            <a:off x="3873422" y="4901624"/>
            <a:ext cx="873125" cy="609600"/>
          </a:xfrm>
          <a:prstGeom prst="utur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266825" y="2602507"/>
            <a:ext cx="916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B0F0"/>
                </a:solidFill>
              </a:rPr>
              <a:t>* Trò chơi: </a:t>
            </a:r>
            <a:r>
              <a:rPr lang="en-US" sz="4400" b="1" dirty="0" err="1">
                <a:solidFill>
                  <a:srgbClr val="00B0F0"/>
                </a:solidFill>
              </a:rPr>
              <a:t>Thi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xem</a:t>
            </a:r>
            <a:r>
              <a:rPr lang="en-US" sz="4400" b="1" dirty="0">
                <a:solidFill>
                  <a:srgbClr val="00B0F0"/>
                </a:solidFill>
              </a:rPr>
              <a:t> ai </a:t>
            </a:r>
            <a:r>
              <a:rPr lang="en-US" sz="4400" b="1" dirty="0" err="1">
                <a:solidFill>
                  <a:srgbClr val="00B0F0"/>
                </a:solidFill>
              </a:rPr>
              <a:t>nói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nhanh</a:t>
            </a:r>
            <a:endParaRPr lang="en-US" sz="4400" b="1" dirty="0">
              <a:solidFill>
                <a:srgbClr val="00B0F0"/>
              </a:solidFill>
            </a:endParaRPr>
          </a:p>
        </p:txBody>
      </p:sp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EF7B131-BAAB-4C27-A113-380388E97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5504359"/>
            <a:ext cx="1306434" cy="13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266825" y="2602507"/>
            <a:ext cx="916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B0F0"/>
                </a:solidFill>
              </a:rPr>
              <a:t>* </a:t>
            </a:r>
            <a:r>
              <a:rPr lang="en-US" sz="4400" b="1" dirty="0" err="1">
                <a:solidFill>
                  <a:srgbClr val="00B0F0"/>
                </a:solidFill>
              </a:rPr>
              <a:t>Hoạt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động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nhóm</a:t>
            </a:r>
            <a:endParaRPr lang="en-US" sz="4400" b="1" dirty="0">
              <a:solidFill>
                <a:srgbClr val="00B0F0"/>
              </a:solidFill>
            </a:endParaRPr>
          </a:p>
        </p:txBody>
      </p:sp>
      <p:pic>
        <p:nvPicPr>
          <p:cNvPr id="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31B5F6-AC13-47C5-B948-C8E51AB54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1850" y="581025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169</Words>
  <Application>Microsoft Office PowerPoint</Application>
  <PresentationFormat>Widescreen</PresentationFormat>
  <Paragraphs>26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21</cp:revision>
  <dcterms:created xsi:type="dcterms:W3CDTF">2022-02-19T02:30:17Z</dcterms:created>
  <dcterms:modified xsi:type="dcterms:W3CDTF">2024-11-21T14:34:44Z</dcterms:modified>
</cp:coreProperties>
</file>