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82" r:id="rId5"/>
    <p:sldId id="296" r:id="rId6"/>
    <p:sldId id="278" r:id="rId7"/>
    <p:sldId id="29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1106-445B-453B-9A0A-F54C2178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CC45-2407-491B-A8D5-A4F9F48E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6B5A-A661-444F-A927-A174A42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A2FB-057D-43CA-B6C6-162F1ACB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C0AC-37E2-4231-80B2-281DA42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BA3A-B849-42EA-AAB7-54502AF4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0CB7-76A1-4BEF-94BF-9D6B2723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FD3E-AFCC-4524-B3C6-B3CCC42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6348-7524-4C89-8F8F-6F7FCBF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C01A-47C5-453A-BA16-91C36E85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6CAC-3E9D-4714-99CF-609E5C436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A98ED-E9F3-4616-8962-C75CFBB4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7272-6A73-4114-8ABD-8DF63B3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D8E1-7A73-4A62-A60E-48CA0A5E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A590-A9B2-4AB5-9243-4B9191C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FF09-CD6E-4451-AB07-E2775FA8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D8AF-3DAB-4F00-9029-9A0C1992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F2D1-D874-44CE-9D99-C84CD87C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4FFF-9ECA-4315-9BAF-DE4E7FE0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6ECC-31D0-449E-82F1-C69DCC1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C552-E1FE-425D-8561-9BB5721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A8A-96A4-49DE-B351-3DF43148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6B72-AC6D-4D5A-BEEE-C083F245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4677-3F0F-40ED-A0D7-5111CB4B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BA9A-4D99-4635-9806-3AE9EAF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4CC-6AA5-4A96-A3CD-3FFE5372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C8AF-E618-4311-954D-C9FF0D6D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F5F0-A28A-4A1A-BA6C-84605ACD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AB91C-AED2-49BE-A9D8-6737D795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2C945-BF73-4895-B3F0-F2EBAB4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8D56-4C69-4ED2-899F-0250381E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487A-AC84-48F3-B77E-A373F847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7D00-ECE7-4690-AAA6-EEB1DB57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7694-5B6B-4691-AC0B-FC9470534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CD38-73CD-42E6-8681-4787D56A9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8138-D51F-41E3-8091-3A2E5E0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57037-2ABC-4094-8667-37FEEE0C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AB7A6-64A6-4DCB-A81F-8E5F44E5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BCD7F-6019-48ED-B443-732B4FC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0401-8AB9-49EE-86FD-4575236D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2B3BD-21DB-4314-86C0-E7F838F3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5EC2-C01D-49B2-975F-2DCA04E2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DFE6-D541-49D1-BDBB-2DAAFA52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20FC2-1754-4057-B707-84F8338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288B-D33C-4FCE-B315-035B6D5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F082-58B4-4640-8322-7F442B3A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EE9B-A3D3-4D80-AD09-CC1CE71D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0059-1FEF-4229-94FB-2ED66BD2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3378D-8892-4475-A5A4-509BBA8D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BE34D-76D8-4902-9D1D-341029F4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0EDF-9ECE-4D02-A342-1A1A3F8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BC0CC-FB82-4FA7-810A-33FDF51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DAF0-8B31-4B52-A7EA-4816F06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25CC-1D73-43F6-9130-FB716C7C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01CD-4228-457A-9947-C9FFC270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193F-3328-45EA-8D73-2E31CCC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20A0F-8549-4506-A54B-3ADBE54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352B-FA12-4FAC-934C-F6106912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57DD0-CAC8-4FE3-8EE0-20C207D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29E5-1EA0-48B8-9D53-944F1E1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F74B-AD82-446C-9738-FFF18833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4D4F-B757-41B1-9248-D6916E1F24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0CB2-BEED-46A4-BAAB-9625BB54B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15D6-89F3-4BDD-9365-CB25AF8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77A8-9066-433E-A1BB-821B48C5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89482-D1CD-4D20-9E13-8C368CAB3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83B4996-A0A7-49EE-8EC6-3F7C2DA4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26" name="Picture 25" descr="A picture containing plant&#10;&#10;Description automatically generated">
            <a:extLst>
              <a:ext uri="{FF2B5EF4-FFF2-40B4-BE49-F238E27FC236}">
                <a16:creationId xmlns:a16="http://schemas.microsoft.com/office/drawing/2014/main" id="{5B22FC89-126C-423E-B0C6-CB44DCAAD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5064125"/>
            <a:ext cx="3790950" cy="1885950"/>
          </a:xfrm>
          <a:prstGeom prst="rect">
            <a:avLst/>
          </a:prstGeom>
        </p:spPr>
      </p:pic>
      <p:pic>
        <p:nvPicPr>
          <p:cNvPr id="27" name="Picture 26" descr="A picture containing plant&#10;&#10;Description automatically generated">
            <a:extLst>
              <a:ext uri="{FF2B5EF4-FFF2-40B4-BE49-F238E27FC236}">
                <a16:creationId xmlns:a16="http://schemas.microsoft.com/office/drawing/2014/main" id="{4ED2E534-261B-4E15-AD6B-4669B49C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972050"/>
            <a:ext cx="3790950" cy="1885950"/>
          </a:xfrm>
          <a:prstGeom prst="rect">
            <a:avLst/>
          </a:prstGeom>
        </p:spPr>
      </p:pic>
      <p:pic>
        <p:nvPicPr>
          <p:cNvPr id="28" name="Picture 27" descr="A picture containing plant&#10;&#10;Description automatically generated">
            <a:extLst>
              <a:ext uri="{FF2B5EF4-FFF2-40B4-BE49-F238E27FC236}">
                <a16:creationId xmlns:a16="http://schemas.microsoft.com/office/drawing/2014/main" id="{7B6DDCA2-78DB-4EF8-9EE0-C1FD39D1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43" y="4909511"/>
            <a:ext cx="3790950" cy="1885950"/>
          </a:xfrm>
          <a:prstGeom prst="rect">
            <a:avLst/>
          </a:prstGeom>
        </p:spPr>
      </p:pic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id="{5FB2A312-B372-494A-B152-3AE7525C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132138"/>
            <a:ext cx="3790950" cy="1885950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6AE9A42E-CAA3-47C5-BF10-B41F9E1D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30" y="3476561"/>
            <a:ext cx="3790950" cy="1885950"/>
          </a:xfrm>
          <a:prstGeom prst="rect">
            <a:avLst/>
          </a:prstGeom>
        </p:spPr>
      </p:pic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id="{F1C8518D-B54F-4C07-A8BC-2F14A2D0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8" y="3725862"/>
            <a:ext cx="3790950" cy="1885950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CF2CAAE4-ADCD-48DD-9A8C-9A4B071D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4" y="1373188"/>
            <a:ext cx="3790950" cy="1885950"/>
          </a:xfrm>
          <a:prstGeom prst="rect">
            <a:avLst/>
          </a:prstGeom>
        </p:spPr>
      </p:pic>
      <p:pic>
        <p:nvPicPr>
          <p:cNvPr id="33" name="Picture 32" descr="A picture containing plant&#10;&#10;Description automatically generated">
            <a:extLst>
              <a:ext uri="{FF2B5EF4-FFF2-40B4-BE49-F238E27FC236}">
                <a16:creationId xmlns:a16="http://schemas.microsoft.com/office/drawing/2014/main" id="{B7BFDD60-0A3D-4F88-854C-25889241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12007"/>
            <a:ext cx="3790950" cy="1885950"/>
          </a:xfrm>
          <a:prstGeom prst="rect">
            <a:avLst/>
          </a:prstGeom>
        </p:spPr>
      </p:pic>
      <p:pic>
        <p:nvPicPr>
          <p:cNvPr id="34" name="Picture 33" descr="A picture containing plant&#10;&#10;Description automatically generated">
            <a:extLst>
              <a:ext uri="{FF2B5EF4-FFF2-40B4-BE49-F238E27FC236}">
                <a16:creationId xmlns:a16="http://schemas.microsoft.com/office/drawing/2014/main" id="{AEBC6681-649F-4084-AFC1-5CD652A19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8" y="2032592"/>
            <a:ext cx="3790950" cy="18859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25A116A-1CE8-4F16-904E-8C48C4F793A1}"/>
              </a:ext>
            </a:extLst>
          </p:cNvPr>
          <p:cNvSpPr txBox="1"/>
          <p:nvPr/>
        </p:nvSpPr>
        <p:spPr>
          <a:xfrm>
            <a:off x="1760489" y="788764"/>
            <a:ext cx="879911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2679F-BCB9-426B-9110-6DCC85323109}"/>
              </a:ext>
            </a:extLst>
          </p:cNvPr>
          <p:cNvSpPr txBox="1"/>
          <p:nvPr/>
        </p:nvSpPr>
        <p:spPr>
          <a:xfrm>
            <a:off x="3264036" y="2187618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</a:t>
            </a:r>
            <a:r>
              <a:rPr lang="vi-VN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PHÁT TRIỂN THẨM MỸ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F209A282-DC68-4425-B2FB-4F069290B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68" y="1855786"/>
            <a:ext cx="779877" cy="81823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C922CA-95EC-4986-B476-2A64DC024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2" y="5611812"/>
            <a:ext cx="2504818" cy="127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3210D-6BD4-47D3-966B-22D887EA8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5465" y="2193066"/>
            <a:ext cx="3820639" cy="175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449585-4770-4044-A23B-2BF7F16F9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2259" y="2077179"/>
            <a:ext cx="3820639" cy="175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13E45-4E6A-4FD2-87D1-967CEE07D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23255"/>
            <a:ext cx="2962275" cy="161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D1675D-206A-4276-87A5-12893EF5A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29781"/>
            <a:ext cx="2962275" cy="161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B7B4B4-4543-42C7-987F-2BA5F2ABC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45"/>
            <a:ext cx="2962275" cy="1619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A36D94-5938-4329-9B9D-B8AB9A338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2" y="4145"/>
            <a:ext cx="2962275" cy="16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93E2-DFB8-463C-A33A-41ADAD869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DD2030-2328-4705-AB83-F68FEBB3D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397">
            <a:off x="-560764" y="2273154"/>
            <a:ext cx="3820639" cy="1752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534AD8-A5F6-4F4B-AAEA-C54B07143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2865">
            <a:off x="8901894" y="2128153"/>
            <a:ext cx="3820639" cy="175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D9791-095E-4B2C-87D3-4CABFC3BE78C}"/>
              </a:ext>
            </a:extLst>
          </p:cNvPr>
          <p:cNvSpPr txBox="1"/>
          <p:nvPr/>
        </p:nvSpPr>
        <p:spPr>
          <a:xfrm>
            <a:off x="3110935" y="3227180"/>
            <a:ext cx="63965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630A6-D73F-4A10-BD53-17F9CC94F9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09574"/>
            <a:ext cx="12268200" cy="7915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E46EC-15FE-4029-BBB5-B31A521E5DD5}"/>
              </a:ext>
            </a:extLst>
          </p:cNvPr>
          <p:cNvSpPr txBox="1"/>
          <p:nvPr/>
        </p:nvSpPr>
        <p:spPr>
          <a:xfrm>
            <a:off x="3476624" y="1027906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hát đàn gà trong sân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D2AE1-904D-4851-B169-D1704AF5FB4B}"/>
              </a:ext>
            </a:extLst>
          </p:cNvPr>
          <p:cNvSpPr txBox="1"/>
          <p:nvPr/>
        </p:nvSpPr>
        <p:spPr>
          <a:xfrm>
            <a:off x="2305049" y="504687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sz="2800" dirty="0"/>
          </a:p>
        </p:txBody>
      </p:sp>
      <p:pic>
        <p:nvPicPr>
          <p:cNvPr id="3" name="y2mate.com - Đàn Gà Trong Sân  Bé Khánh Vy  Nhạc Thiếu Nhi Sôi Động Hay Nhất Gà chưa biết gáy là con gà con">
            <a:hlinkClick r:id="" action="ppaction://media"/>
            <a:extLst>
              <a:ext uri="{FF2B5EF4-FFF2-40B4-BE49-F238E27FC236}">
                <a16:creationId xmlns:a16="http://schemas.microsoft.com/office/drawing/2014/main" id="{4866D6EA-4636-4DC1-ACB6-0C928151A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" y="0"/>
            <a:ext cx="12100719" cy="68333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E627C-7DF3-46DC-97C5-F5C2AF6E570A}"/>
              </a:ext>
            </a:extLst>
          </p:cNvPr>
          <p:cNvSpPr txBox="1"/>
          <p:nvPr/>
        </p:nvSpPr>
        <p:spPr>
          <a:xfrm>
            <a:off x="1476375" y="1597532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.</a:t>
            </a:r>
            <a:endParaRPr lang="vi-VN" sz="4000" i="0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379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7" y="-15211"/>
            <a:ext cx="6835058" cy="685892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2. Phương pháp và hình thức tổ chức: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óc chia sẻ: Hướng dẫn trẻ tạo hình con vật từ bàn tay">
            <a:extLst>
              <a:ext uri="{FF2B5EF4-FFF2-40B4-BE49-F238E27FC236}">
                <a16:creationId xmlns:a16="http://schemas.microsoft.com/office/drawing/2014/main" id="{9822B5F0-40CD-4223-A814-89CA3E54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7"/>
            <a:ext cx="1034415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1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7" y="-15211"/>
            <a:ext cx="6835058" cy="685892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2. Phương pháp và hình thức tổ chức: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5132F-46E8-426E-BC74-A7E16E59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1" y="517195"/>
            <a:ext cx="9072563" cy="73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781175" y="1610380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781175" y="1610380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28EBBE21-23CA-434E-A58A-5DDE1AF08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F6052-E55B-4152-AF4F-E25AD178C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158D5C-B3A8-425B-9E5D-472B0390052F}"/>
              </a:ext>
            </a:extLst>
          </p:cNvPr>
          <p:cNvSpPr/>
          <p:nvPr/>
        </p:nvSpPr>
        <p:spPr>
          <a:xfrm>
            <a:off x="3657600" y="2967336"/>
            <a:ext cx="5314949" cy="12427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5DA85-CAEF-4DC3-89FE-678D965D2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3124349"/>
            <a:ext cx="804862" cy="92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57C87-A0E6-48B6-B2B3-76885F95F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36" y="3129260"/>
            <a:ext cx="923776" cy="923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64EB9-E45E-4FB3-8246-570F3533B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087"/>
            <a:ext cx="3324225" cy="352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AF573F-782D-4DE1-B302-695648A90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15086"/>
            <a:ext cx="3324225" cy="352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9C5C79-7223-4EE7-9EC0-8DDDD80D7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5085"/>
            <a:ext cx="3324225" cy="3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69586-6395-4F64-B314-1A7E9580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415084"/>
            <a:ext cx="3324225" cy="352425"/>
          </a:xfrm>
          <a:prstGeom prst="rect">
            <a:avLst/>
          </a:prstGeom>
        </p:spPr>
      </p:pic>
      <p:pic>
        <p:nvPicPr>
          <p:cNvPr id="2" name="Narration_nghehatcanhthuongnhaudanglam 2">
            <a:hlinkClick r:id="" action="ppaction://media"/>
            <a:extLst>
              <a:ext uri="{FF2B5EF4-FFF2-40B4-BE49-F238E27FC236}">
                <a16:creationId xmlns:a16="http://schemas.microsoft.com/office/drawing/2014/main" id="{5028F1E7-DF81-47D3-88BB-3015239D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125" y="33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113</Words>
  <Application>Microsoft Office PowerPoint</Application>
  <PresentationFormat>Widescreen</PresentationFormat>
  <Paragraphs>16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Algerian</vt:lpstr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13</cp:revision>
  <dcterms:created xsi:type="dcterms:W3CDTF">2021-12-19T01:20:53Z</dcterms:created>
  <dcterms:modified xsi:type="dcterms:W3CDTF">2024-11-21T14:25:54Z</dcterms:modified>
</cp:coreProperties>
</file>