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70" r:id="rId4"/>
    <p:sldId id="268" r:id="rId5"/>
    <p:sldId id="269" r:id="rId6"/>
    <p:sldId id="275" r:id="rId7"/>
    <p:sldId id="271" r:id="rId8"/>
    <p:sldId id="27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485EBC8C-9D20-446F-905C-713D3F8B68B4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DF500-927B-4E43-BD32-CE8823D0A851}"/>
              </a:ext>
            </a:extLst>
          </p:cNvPr>
          <p:cNvSpPr txBox="1"/>
          <p:nvPr/>
        </p:nvSpPr>
        <p:spPr>
          <a:xfrm>
            <a:off x="1885611" y="754861"/>
            <a:ext cx="7129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63CB8-9789-48A9-9C54-5EDB3C96E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27" y="1701594"/>
            <a:ext cx="600413" cy="62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53036C-4AC2-4B23-AA91-7812AC935DE5}"/>
              </a:ext>
            </a:extLst>
          </p:cNvPr>
          <p:cNvSpPr txBox="1"/>
          <p:nvPr/>
        </p:nvSpPr>
        <p:spPr>
          <a:xfrm>
            <a:off x="3437772" y="3429000"/>
            <a:ext cx="7561622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VĐCB: </a:t>
            </a:r>
            <a:r>
              <a:rPr lang="en-US" sz="28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3-4m</a:t>
            </a:r>
            <a:endParaRPr lang="en-US" sz="2800" b="1" i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TCVĐ: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2800" b="1" i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4- 5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Nguyễn Minh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8366B-A5E2-4E85-8026-94C98A5356A8}"/>
              </a:ext>
            </a:extLst>
          </p:cNvPr>
          <p:cNvSpPr txBox="1"/>
          <p:nvPr/>
        </p:nvSpPr>
        <p:spPr>
          <a:xfrm>
            <a:off x="1020694" y="2508828"/>
            <a:ext cx="8859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front of a bus&#10;&#10;Description automatically generated">
            <a:extLst>
              <a:ext uri="{FF2B5EF4-FFF2-40B4-BE49-F238E27FC236}">
                <a16:creationId xmlns:a16="http://schemas.microsoft.com/office/drawing/2014/main" id="{FA81FF50-3726-4A05-8D85-28361CC15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2" cy="6853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D8651-330B-43DE-B6BC-129E4491FF46}"/>
              </a:ext>
            </a:extLst>
          </p:cNvPr>
          <p:cNvSpPr txBox="1"/>
          <p:nvPr/>
        </p:nvSpPr>
        <p:spPr>
          <a:xfrm>
            <a:off x="4649668" y="2303092"/>
            <a:ext cx="3265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khoi-dong-chinh-lai">
            <a:hlinkClick r:id="" action="ppaction://media"/>
            <a:extLst>
              <a:ext uri="{FF2B5EF4-FFF2-40B4-BE49-F238E27FC236}">
                <a16:creationId xmlns:a16="http://schemas.microsoft.com/office/drawing/2014/main" id="{5F9B9DB6-0BCF-45A2-86D9-151E77CD6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8828" y="6250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jumping&#10;&#10;Description automatically generated">
            <a:extLst>
              <a:ext uri="{FF2B5EF4-FFF2-40B4-BE49-F238E27FC236}">
                <a16:creationId xmlns:a16="http://schemas.microsoft.com/office/drawing/2014/main" id="{D4B7F633-5094-410F-A3D9-CE1E7A06A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CC62F4-CC25-4AD8-A8E0-92D828CBB947}"/>
              </a:ext>
            </a:extLst>
          </p:cNvPr>
          <p:cNvSpPr txBox="1"/>
          <p:nvPr/>
        </p:nvSpPr>
        <p:spPr>
          <a:xfrm>
            <a:off x="4326253" y="3209552"/>
            <a:ext cx="327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diễn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BTPTC-sua">
            <a:hlinkClick r:id="" action="ppaction://media"/>
            <a:extLst>
              <a:ext uri="{FF2B5EF4-FFF2-40B4-BE49-F238E27FC236}">
                <a16:creationId xmlns:a16="http://schemas.microsoft.com/office/drawing/2014/main" id="{25245F50-A382-4101-BE13-D629B5B29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7265" y="6279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kids holding a sign&#10;&#10;Description automatically generated">
            <a:extLst>
              <a:ext uri="{FF2B5EF4-FFF2-40B4-BE49-F238E27FC236}">
                <a16:creationId xmlns:a16="http://schemas.microsoft.com/office/drawing/2014/main" id="{4E4CD4E0-74D2-4C4C-BAF9-8AC90CF72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"/>
            <a:ext cx="12188952" cy="68961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C63056-5015-4668-B832-059E08FF191D}"/>
              </a:ext>
            </a:extLst>
          </p:cNvPr>
          <p:cNvSpPr txBox="1"/>
          <p:nvPr/>
        </p:nvSpPr>
        <p:spPr>
          <a:xfrm>
            <a:off x="1702254" y="2806864"/>
            <a:ext cx="89979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VĐCB:</a:t>
            </a:r>
          </a:p>
          <a:p>
            <a:pPr algn="ctr"/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3-4m</a:t>
            </a:r>
            <a:endParaRPr lang="en-US" sz="48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kids jumping in the air&#10;&#10;Description automatically generated">
            <a:extLst>
              <a:ext uri="{FF2B5EF4-FFF2-40B4-BE49-F238E27FC236}">
                <a16:creationId xmlns:a16="http://schemas.microsoft.com/office/drawing/2014/main" id="{89DA16AC-35E9-47F8-B230-45E5871AF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78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506669" y="2168740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nhac-lay-la-sen">
            <a:hlinkClick r:id="" action="ppaction://media"/>
            <a:extLst>
              <a:ext uri="{FF2B5EF4-FFF2-40B4-BE49-F238E27FC236}">
                <a16:creationId xmlns:a16="http://schemas.microsoft.com/office/drawing/2014/main" id="{680B8861-3B18-49D9-95DC-6069DBE1C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5788" y="6248400"/>
            <a:ext cx="609600" cy="609600"/>
          </a:xfrm>
          <a:prstGeom prst="rect">
            <a:avLst/>
          </a:prstGeom>
        </p:spPr>
      </p:pic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id="{E3D1B4B6-1F9C-4F2D-9A0D-E0C29C6397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555" y="6348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dancing&#10;&#10;Description automatically generated">
            <a:extLst>
              <a:ext uri="{FF2B5EF4-FFF2-40B4-BE49-F238E27FC236}">
                <a16:creationId xmlns:a16="http://schemas.microsoft.com/office/drawing/2014/main" id="{9748AC24-7E85-45DF-9DEE-B9C4EAEFB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3E3C1B-116E-4FF0-8E88-F719A9E50FF1}"/>
              </a:ext>
            </a:extLst>
          </p:cNvPr>
          <p:cNvSpPr txBox="1"/>
          <p:nvPr/>
        </p:nvSpPr>
        <p:spPr>
          <a:xfrm>
            <a:off x="3295141" y="2556641"/>
            <a:ext cx="62335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TCVĐ: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TC-Cua-bo-ve-hang">
            <a:hlinkClick r:id="" action="ppaction://media"/>
            <a:extLst>
              <a:ext uri="{FF2B5EF4-FFF2-40B4-BE49-F238E27FC236}">
                <a16:creationId xmlns:a16="http://schemas.microsoft.com/office/drawing/2014/main" id="{C717BAE7-E85E-4463-91A3-F112E0DA3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4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kids and a tree&#10;&#10;Description automatically generated with medium confidence">
            <a:extLst>
              <a:ext uri="{FF2B5EF4-FFF2-40B4-BE49-F238E27FC236}">
                <a16:creationId xmlns:a16="http://schemas.microsoft.com/office/drawing/2014/main" id="{DF12CAC4-0786-46FA-B952-C2CF2C87B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5396" cy="68518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66970E-4DDF-40FB-8B67-48FF57C3CD68}"/>
              </a:ext>
            </a:extLst>
          </p:cNvPr>
          <p:cNvSpPr txBox="1"/>
          <p:nvPr/>
        </p:nvSpPr>
        <p:spPr>
          <a:xfrm>
            <a:off x="3111170" y="2413337"/>
            <a:ext cx="2590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Nhac hoi tinh">
            <a:hlinkClick r:id="" action="ppaction://media"/>
            <a:extLst>
              <a:ext uri="{FF2B5EF4-FFF2-40B4-BE49-F238E27FC236}">
                <a16:creationId xmlns:a16="http://schemas.microsoft.com/office/drawing/2014/main" id="{B70FA7D1-DCAC-4524-9299-4655734B0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0768" y="6242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79</Words>
  <Application>Microsoft Office PowerPoint</Application>
  <PresentationFormat>Widescreen</PresentationFormat>
  <Paragraphs>15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#9Slide05 Lobster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Mymy nguyễn</cp:lastModifiedBy>
  <cp:revision>12</cp:revision>
  <dcterms:created xsi:type="dcterms:W3CDTF">2022-10-12T13:44:28Z</dcterms:created>
  <dcterms:modified xsi:type="dcterms:W3CDTF">2024-11-10T14:49:25Z</dcterms:modified>
</cp:coreProperties>
</file>