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94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2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63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60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64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6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smiling&#10;&#10;Description automatically generated">
            <a:extLst>
              <a:ext uri="{FF2B5EF4-FFF2-40B4-BE49-F238E27FC236}">
                <a16:creationId xmlns:a16="http://schemas.microsoft.com/office/drawing/2014/main" id="{C70E5397-262B-4F1C-BF65-A5378A025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7648575"/>
          </a:xfrm>
          <a:prstGeom prst="rect">
            <a:avLst/>
          </a:prstGeom>
        </p:spPr>
      </p:pic>
      <p:sp>
        <p:nvSpPr>
          <p:cNvPr id="1048586" name="TextBox 6"/>
          <p:cNvSpPr txBox="1"/>
          <p:nvPr/>
        </p:nvSpPr>
        <p:spPr>
          <a:xfrm>
            <a:off x="2686929" y="295422"/>
            <a:ext cx="5838299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2097153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8510" y="1403373"/>
            <a:ext cx="674704" cy="707886"/>
          </a:xfrm>
          <a:prstGeom prst="rect">
            <a:avLst/>
          </a:prstGeom>
        </p:spPr>
      </p:pic>
      <p:sp>
        <p:nvSpPr>
          <p:cNvPr id="1048587" name="TextBox 8"/>
          <p:cNvSpPr txBox="1"/>
          <p:nvPr/>
        </p:nvSpPr>
        <p:spPr>
          <a:xfrm>
            <a:off x="2570486" y="2349213"/>
            <a:ext cx="6938487" cy="612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48588" name="TextBox 9"/>
          <p:cNvSpPr txBox="1"/>
          <p:nvPr/>
        </p:nvSpPr>
        <p:spPr>
          <a:xfrm>
            <a:off x="3052828" y="3079878"/>
            <a:ext cx="56948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Nguyễn Minh </a:t>
            </a:r>
            <a:r>
              <a:rPr lang="en-US" altLang="zh-CN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97154" name="Picture 4" descr="A picture containing text, clipart, screenshot  Description automatically generated"/>
          <p:cNvPicPr>
            <a:picLocks noChangeAspect="1"/>
          </p:cNvPicPr>
          <p:nvPr/>
        </p:nvPicPr>
        <p:blipFill rotWithShape="1">
          <a:blip r:embed="rId2"/>
          <a:srcRect l="3516" r="7579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48590" name="TextBox 6"/>
          <p:cNvSpPr txBox="1"/>
          <p:nvPr/>
        </p:nvSpPr>
        <p:spPr>
          <a:xfrm>
            <a:off x="2979901" y="3429000"/>
            <a:ext cx="6070893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cùng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hát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vận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“Family finger”.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 descr="A picture containing diagram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48591" name="TextBox 5"/>
          <p:cNvSpPr txBox="1"/>
          <p:nvPr/>
        </p:nvSpPr>
        <p:spPr>
          <a:xfrm>
            <a:off x="3465310" y="2449225"/>
            <a:ext cx="5266899" cy="1132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4" descr="Graphical user interface  Description automatically generated with medium confide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92" name="TextBox 5"/>
          <p:cNvSpPr txBox="1"/>
          <p:nvPr/>
        </p:nvSpPr>
        <p:spPr>
          <a:xfrm>
            <a:off x="3414689" y="2406362"/>
            <a:ext cx="5445691" cy="612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7" name="Cartoon Music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209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97158" name="Picture 4" descr="A picture containing background pattern  Description automatically generated"/>
          <p:cNvPicPr>
            <a:picLocks noChangeAspect="1"/>
          </p:cNvPicPr>
          <p:nvPr/>
        </p:nvPicPr>
        <p:blipFill rotWithShape="1">
          <a:blip r:embed="rId2"/>
          <a:srcRect t="11005" b="1869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48599" name="TextBox 6"/>
          <p:cNvSpPr txBox="1"/>
          <p:nvPr/>
        </p:nvSpPr>
        <p:spPr>
          <a:xfrm>
            <a:off x="4151397" y="2720687"/>
            <a:ext cx="4001264" cy="1132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97159" name="Picture 4" descr="A picture containing background pattern  Description automatically generated"/>
          <p:cNvPicPr>
            <a:picLocks noChangeAspect="1"/>
          </p:cNvPicPr>
          <p:nvPr/>
        </p:nvPicPr>
        <p:blipFill rotWithShape="1">
          <a:blip r:embed="rId2"/>
          <a:srcRect t="124" b="57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</Words>
  <Application>Microsoft Office PowerPoint</Application>
  <PresentationFormat>Widescreen</PresentationFormat>
  <Paragraphs>15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Mymy nguyễn</cp:lastModifiedBy>
  <cp:revision>2</cp:revision>
  <dcterms:created xsi:type="dcterms:W3CDTF">2022-10-03T23:21:39Z</dcterms:created>
  <dcterms:modified xsi:type="dcterms:W3CDTF">2024-10-06T07:30:35Z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1f32bb7b0c83473db32bc69cad7bf029</vt:lpwstr>
  </property>
</Properties>
</file>