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landscape with a white cloud&#10;&#10;Description automatically generated with medium confidence">
            <a:extLst>
              <a:ext uri="{FF2B5EF4-FFF2-40B4-BE49-F238E27FC236}">
                <a16:creationId xmlns:a16="http://schemas.microsoft.com/office/drawing/2014/main" id="{262EB449-8279-4033-A52C-8BA58317A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-114299"/>
            <a:ext cx="12888681" cy="69722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1885611" y="754861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27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37772" y="3429000"/>
            <a:ext cx="531645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020694" y="250882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4126531" y="2806864"/>
            <a:ext cx="41494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khuỵu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gối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529612" y="2556641"/>
            <a:ext cx="7764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Ném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bóng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rổ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70</Words>
  <Application>Microsoft Office PowerPoint</Application>
  <PresentationFormat>Widescreen</PresentationFormat>
  <Paragraphs>15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10</cp:revision>
  <dcterms:created xsi:type="dcterms:W3CDTF">2022-10-12T13:44:28Z</dcterms:created>
  <dcterms:modified xsi:type="dcterms:W3CDTF">2024-10-06T07:14:40Z</dcterms:modified>
</cp:coreProperties>
</file>