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57" r:id="rId5"/>
    <p:sldId id="259" r:id="rId6"/>
    <p:sldId id="270" r:id="rId7"/>
    <p:sldId id="262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2601B-303B-42D5-8732-B859CE90A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5E9F1-9910-4149-9E60-997470B1C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B4CF-DE94-4668-B826-68BE3B33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0BA41-8DE2-4AFA-AF37-7E6077B1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73745-395D-4505-A7E8-EE85ADC9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40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1598-F717-4A3D-999E-2D9270AD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BD68F-9A6C-4BA7-906F-50ECFE60D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1B293-881A-4C9F-AB62-21122153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74A5C-2908-43B0-A2F9-9155E6C6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C3BE6-EEC6-441F-A9CA-D596A1E9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223B1-B0A1-4E9A-B143-7A2376184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364715-8911-40E8-A3C5-AE5D3AF68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C7A7-8E75-4217-9F57-AB1D61D2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09754-1F33-4AFE-9ADA-BD90AD9E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C275F-FF0F-40F9-B323-BF347D59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8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D790F-A2AD-452A-AA5D-1DAE0C1F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1A4A-2E7E-4404-B7E9-82528A00C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9CC90-934A-4A14-9285-8EBDAD63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870E9-1B61-4F1C-9A40-0BC1A89AD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128C1-E52F-4D93-BFE1-677348A8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47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E26F-1988-41ED-865C-43DB5CBDB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FC7E6-8233-4145-8AD2-DBBBA333F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DF85F-79F1-41B7-9EF2-4CA03A19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9247D-966A-4B89-9A07-97EBFCC7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38EB3-8049-48FD-B5A4-23AB7C6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5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EA82-77AD-4F14-8BE0-5CEDAAAA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A743E-999C-4420-9888-B9A985D17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7B5A3-E743-4E9F-8F5E-0E6E08040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43264-6A55-4D73-8D80-C2261F2B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BDD53-D40E-47B2-87E9-C73B5C70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EE7B4-9177-4FA8-905B-1A224197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5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2844-12BE-4F04-B9F5-241015C9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9FD66-1E66-4A62-8167-4E941D07E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7AC3A9-063B-4AB4-A2D6-D954B19FA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B227C2-5CC6-4F92-BB92-98B861F69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43C65-62AA-46EB-BA66-9F07926CA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FD21D-1F9C-4FD9-922B-7408E65B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597F7-FAE0-4BC5-A518-5E6AEB3E7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F60253-45EA-420A-B995-0B4B3CF37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6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DC988-50BC-4BCC-B053-F888D34B6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AEE0E-D2E4-4B0A-894E-BAC06752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29F4F1-1CBD-4F92-BEAE-9E4C3357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D1D7-11A8-4F08-86D7-3F833412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1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D4267-8FAC-4B6C-9BFD-9C0A73D7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AE23-8BC6-4ABB-B673-1A3837DA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0C2CA-2EDF-48B5-B7C9-21CC20A5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A7BC-1830-4300-A37A-703EAD98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FC3DE-CC6F-4D15-91B7-2290F6C91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34B34-BDAE-4367-9247-AE2B5596A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4D4AAD-D7C0-4493-A1A7-E73734F0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2A868-C1E6-420D-B711-D3BFEF068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3F52D-1FD4-4153-BBA6-BE15AEBA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9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6FF7C-8957-4869-93A9-D2FD2F89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4A91A3-6B18-458C-99A6-B423C347A6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DC063-76D7-4DB8-91CA-5DEF4BFC0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575BB-8F78-4FA4-BC57-F00075C5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CD8AB-F7B3-4688-AF13-FD3F8B3C3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14E75-61DD-429B-9228-C662451E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1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7AF6C-D9E6-4C75-8F5A-BE9902F38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A9A39-A0E2-470F-B462-5B0227301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15916-88A6-4BE4-80DF-1F445120D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DD2A-8E62-498D-B90F-1E9427DB99B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D9-B8E4-4196-B647-427DD4131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197DC-6C18-4BCC-9D6B-C1A6718CE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43693-DDB7-4A71-A98E-FB483948F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0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9685-EA8D-4895-9B35-58E4C81D15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3901F-60DC-4C51-BCBE-94AA40338B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E0843-C1C7-43C6-A6E3-8DE3EC4B8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7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527FA-D27D-4771-9DF5-A1158D290531}"/>
              </a:ext>
            </a:extLst>
          </p:cNvPr>
          <p:cNvSpPr/>
          <p:nvPr/>
        </p:nvSpPr>
        <p:spPr>
          <a:xfrm>
            <a:off x="2287156" y="372544"/>
            <a:ext cx="7834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5EAEDB-FF5C-4327-9A6C-7CB2C23D9986}"/>
              </a:ext>
            </a:extLst>
          </p:cNvPr>
          <p:cNvSpPr/>
          <p:nvPr/>
        </p:nvSpPr>
        <p:spPr>
          <a:xfrm>
            <a:off x="1584023" y="2290611"/>
            <a:ext cx="9422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1E6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67EFDC-67D2-4A40-861A-E85E70223E4D}"/>
              </a:ext>
            </a:extLst>
          </p:cNvPr>
          <p:cNvSpPr/>
          <p:nvPr/>
        </p:nvSpPr>
        <p:spPr>
          <a:xfrm>
            <a:off x="2833257" y="3166287"/>
            <a:ext cx="7834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DE66D-489E-48F7-B2BF-6A6E10A5AE28}"/>
              </a:ext>
            </a:extLst>
          </p:cNvPr>
          <p:cNvSpPr/>
          <p:nvPr/>
        </p:nvSpPr>
        <p:spPr>
          <a:xfrm>
            <a:off x="4004515" y="3751062"/>
            <a:ext cx="7001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5FEAACF1-C67E-4225-BB1F-5926C0FDF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530" y="601915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C1C871-FB35-4818-8E6C-D4EEEE68A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17" y="1511334"/>
            <a:ext cx="600413" cy="6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2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, clipart, screenshot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7579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6755" y="3429000"/>
            <a:ext cx="2438488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5310" y="2449225"/>
            <a:ext cx="52613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4689" y="2406362"/>
            <a:ext cx="536262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62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1869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1397" y="2720687"/>
            <a:ext cx="388920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background pattern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b="575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m Tối giản Sinh viên Bộ tài liệu giúp tăng năng suất Hình nền máy tính (1)">
            <a:hlinkClick r:id="" action="ppaction://media"/>
            <a:extLst>
              <a:ext uri="{FF2B5EF4-FFF2-40B4-BE49-F238E27FC236}">
                <a16:creationId xmlns:a16="http://schemas.microsoft.com/office/drawing/2014/main" id="{1B711359-0B3B-43E4-A196-9F549C894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822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82</Words>
  <Application>Microsoft Office PowerPoint</Application>
  <PresentationFormat>Widescreen</PresentationFormat>
  <Paragraphs>15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Phương Nguyễn</dc:creator>
  <cp:lastModifiedBy>Mymy nguyễn</cp:lastModifiedBy>
  <cp:revision>8</cp:revision>
  <dcterms:created xsi:type="dcterms:W3CDTF">2021-10-03T07:02:05Z</dcterms:created>
  <dcterms:modified xsi:type="dcterms:W3CDTF">2024-10-22T19:36:56Z</dcterms:modified>
</cp:coreProperties>
</file>