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AADD8-5F51-4587-9D38-830ED3C5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" y="0"/>
            <a:ext cx="12183398" cy="685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447586" y="931153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52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533022" y="3561910"/>
            <a:ext cx="63775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666101" y="2854024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2F825-6DCF-4EA4-8D6C-597B9A77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" y="-5390"/>
            <a:ext cx="3963323" cy="9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863241" y="2806864"/>
            <a:ext cx="6675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651012" y="2556641"/>
            <a:ext cx="5521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74</Words>
  <Application>Microsoft Office PowerPoint</Application>
  <PresentationFormat>Widescreen</PresentationFormat>
  <Paragraphs>15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13</cp:revision>
  <dcterms:created xsi:type="dcterms:W3CDTF">2022-10-12T13:44:28Z</dcterms:created>
  <dcterms:modified xsi:type="dcterms:W3CDTF">2024-10-26T15:57:22Z</dcterms:modified>
</cp:coreProperties>
</file>