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63" r:id="rId4"/>
    <p:sldId id="273" r:id="rId5"/>
    <p:sldId id="284" r:id="rId6"/>
    <p:sldId id="283" r:id="rId7"/>
    <p:sldId id="285" r:id="rId8"/>
    <p:sldId id="28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2" name="y2mate.com - Màu hoa HINH MINH HOA THEO LOI BAI HAT">
            <a:hlinkClick r:id="" action="ppaction://media"/>
            <a:extLst>
              <a:ext uri="{FF2B5EF4-FFF2-40B4-BE49-F238E27FC236}">
                <a16:creationId xmlns:a16="http://schemas.microsoft.com/office/drawing/2014/main" id="{972C14F6-4605-4FC6-AD6E-A94858020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nghe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C16C8-E06D-4D1E-96B2-018C3CA8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251969"/>
            <a:ext cx="10736173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5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69A22-84C4-4902-9462-88C63C19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228153"/>
            <a:ext cx="11298227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63AD5-8DA1-4397-8A52-F2EACFA4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304364"/>
            <a:ext cx="11469701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64</Words>
  <Application>Microsoft Office PowerPoint</Application>
  <PresentationFormat>Widescreen</PresentationFormat>
  <Paragraphs>10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13</cp:revision>
  <dcterms:created xsi:type="dcterms:W3CDTF">2022-02-19T02:30:17Z</dcterms:created>
  <dcterms:modified xsi:type="dcterms:W3CDTF">2024-10-19T13:33:41Z</dcterms:modified>
</cp:coreProperties>
</file>