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" r:id="rId2"/>
    <p:sldId id="386" r:id="rId3"/>
    <p:sldId id="387" r:id="rId4"/>
    <p:sldId id="391" r:id="rId5"/>
    <p:sldId id="392" r:id="rId6"/>
    <p:sldId id="389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3EF4F-5C73-4A1E-8E59-EF84AA2746DC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85316-05BF-4792-93A2-4D60A7B74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97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43A42-D530-4E61-A4B2-260DF3A80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A30063-6C5C-4814-ABB2-AF76A1480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F2629-F61A-4683-AB98-63F19B77E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884A6-B794-4ED1-A4E4-985BA501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6DF52-B44F-4E4D-AF21-C8EAC735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4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4E5F-9940-495C-BDDE-83606A71C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8BDCE-62B7-4BEA-B413-79B4B9926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FACC5-1E08-44BF-9BCF-36F9D9D9F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918D7-24F8-4033-9B0F-539B5BE86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0C497-332B-47AF-A3CA-BE04E5AE3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1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5B7F09-F612-437B-AD84-604E4F2286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12A08-6E3E-4DE0-81E0-A6FFCA613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FCB62-17CB-45C0-A16A-00495D127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94A10-9CD5-41E5-BE2A-69A223B91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52D0E-7774-4C80-94C9-CEC5E160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2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29321-6F32-4615-8259-78CFCC48D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6C1FC-254D-4E9F-BF6C-6AAF63AD0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F100F-44C1-4F68-A8FF-BB10E610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979BB-126C-49E5-A99F-F2A11355C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1D720-8A98-4336-ABDC-7BD43BC3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BF894-5BE4-4CE3-BB8F-1CF47A8D3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66FA5-3917-474C-AED3-59BB2C103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79015-7B42-4140-950A-DC0C55BF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7A63D-A474-4450-84B6-90501D5A8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24D45-01A5-4824-933A-7D1C05246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5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77900-ABA4-4C67-AA62-D93D7AA6E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FF64C-00B9-4E9A-85D7-45A5B91B2E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BBC10-0B2A-448B-9E31-8D754FAD4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06E27-FFCD-4ACD-9934-F22356673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FEC74-6A5F-4833-8917-E8CA03F4E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6E243-A950-4815-8F62-8B547DA3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7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A078E-E17E-403E-86F5-A6F549C7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AF864-CE2D-4245-BD78-64B2B5075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D053E-572C-41B9-ABFB-B8E4F2486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87061-D7AD-489A-918B-41074A142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28F71-40D1-4004-9E5F-3DA3954D6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AADAD5-8992-491C-8347-DE5713A8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898EF1-D646-419E-A019-F4CF4B236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E9DBF5-E750-4E18-82D2-43EF63180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8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E4E51-3E89-4C27-8117-CB21279FC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FC957B-EA1D-4AA0-99D6-241DBD4C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BFEF9B-365E-4C01-93A2-8A7DBA8DE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42D02-F531-4A9D-9EC3-7ECF2407C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8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FAA0CF-FED9-4984-9599-E113AF7A6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B6D4D9-4445-473E-B999-89F2A972D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24C9E-36CE-44DB-A111-C299B7D5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6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993C8-2970-4373-B650-F72FE278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08D35-20CA-4D32-BAD2-11205A78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0ECBB6-1B9E-4A8A-A9C1-83A758B30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97427-7B9B-4954-A94C-2D2A67ED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A3239-ACAB-4086-8F68-33A28F277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89E0B-FA0A-4DB8-BF41-9E825D5B3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5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4A4C-032C-4229-8EF2-2956F11A6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21D091-A3A4-400A-BEAC-FB4DFB558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04FAE-DA21-4787-A2D9-28CBAA4D9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24B5F-09C7-4B17-979F-DF1F540A1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523529-D3B8-480C-9D2B-6A50495BB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B1034-9A46-47D4-B7FB-37B095EC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8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EC618C-C8D9-44AA-ACE6-C4FB97403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F9FC2-980F-4407-94BA-BDBE05460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BDBD1-5EA1-4A8F-A00B-AF399577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5B6BF-9777-486D-B1DB-4E837DCBAADA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5BCF2-DC7D-438D-B236-2D06AF573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55370-3D7D-40B3-8980-4BE1DA572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8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66FC1B-F49C-48F7-A326-466BDDA05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1" y="30578"/>
            <a:ext cx="12087073" cy="77921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32083A-C564-4175-A42B-E79DA6D34DF5}"/>
              </a:ext>
            </a:extLst>
          </p:cNvPr>
          <p:cNvSpPr txBox="1"/>
          <p:nvPr/>
        </p:nvSpPr>
        <p:spPr>
          <a:xfrm>
            <a:off x="1084465" y="446271"/>
            <a:ext cx="9239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vi-VN" sz="24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GIANG BIÊN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32DB9-C33D-4758-87C9-0C50F708105B}"/>
              </a:ext>
            </a:extLst>
          </p:cNvPr>
          <p:cNvSpPr txBox="1"/>
          <p:nvPr/>
        </p:nvSpPr>
        <p:spPr>
          <a:xfrm>
            <a:off x="2981741" y="1568087"/>
            <a:ext cx="6953250" cy="985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800" b="1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6BD16D-881C-4EFE-8960-124A90F5D7F5}"/>
              </a:ext>
            </a:extLst>
          </p:cNvPr>
          <p:cNvSpPr txBox="1"/>
          <p:nvPr/>
        </p:nvSpPr>
        <p:spPr>
          <a:xfrm>
            <a:off x="2627515" y="2516847"/>
            <a:ext cx="7696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VĐMH: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4-5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Nguyễn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Nguyễn Minh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C6E324A-901E-45AD-93A8-F7D942CEB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7" y="219591"/>
            <a:ext cx="1018455" cy="10685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F208954-D67D-4403-90CF-58E90B8F3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869" y="6297518"/>
            <a:ext cx="4896498" cy="5191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51665D-A318-4893-AAEA-31CFBC97A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367" y="6300481"/>
            <a:ext cx="4896498" cy="51911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2AB8664-7210-4CE4-8822-2457F19FC9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11" y="-25060"/>
            <a:ext cx="1289479" cy="34386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66EB4E5-8D9F-4E4B-B250-04A4085D22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627" y="-25059"/>
            <a:ext cx="1289479" cy="34386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B472464-B200-4D60-9DA2-BB1D5FF779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43" y="-14502"/>
            <a:ext cx="1289479" cy="34386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2361625-E78D-4CFA-B120-7DC4330BAE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659" y="-3945"/>
            <a:ext cx="1289479" cy="34386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E2FB84F-E9A3-48A3-A14A-37D223E247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675" y="6612"/>
            <a:ext cx="1289479" cy="34386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BCB1B87-D5D9-41D7-9912-8F59639EA3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691" y="17169"/>
            <a:ext cx="1289479" cy="34386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19D7B00-67CB-487B-B2B2-EDDEF37D20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85" y="-47712"/>
            <a:ext cx="1289479" cy="34386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9E52169-BFAE-4FC9-86BA-F1B8D00066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59" y="-70364"/>
            <a:ext cx="1289479" cy="34386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0EEBAEB-E99B-4D25-81B0-3105A3359D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33" y="-93016"/>
            <a:ext cx="1289479" cy="34386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DF3DCAC-F732-4B91-A42C-B023049E50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810">
            <a:off x="25827" y="3967481"/>
            <a:ext cx="3463284" cy="46177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461C554-B3B3-4860-97A6-FD2DD73DE2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810">
            <a:off x="1397034" y="4524872"/>
            <a:ext cx="3463284" cy="46177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4C4E1D5-44F7-4E21-A68A-C6EF041C9F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810">
            <a:off x="2768241" y="5082263"/>
            <a:ext cx="3463284" cy="46177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E50381C-3710-4DE1-8EAC-14994D93DA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810">
            <a:off x="4139448" y="5639654"/>
            <a:ext cx="3463284" cy="46177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1DC74E0-9B25-440D-8F4B-A5ED62FECB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810">
            <a:off x="5510655" y="6197045"/>
            <a:ext cx="3463284" cy="4617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937D8B-72AD-46A9-BEE1-B3E8656458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8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khung-hinh-dep-8">
            <a:extLst>
              <a:ext uri="{FF2B5EF4-FFF2-40B4-BE49-F238E27FC236}">
                <a16:creationId xmlns:a16="http://schemas.microsoft.com/office/drawing/2014/main" id="{353AAB86-A2D8-47BB-BCBF-BE4F65B9B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6">
            <a:extLst>
              <a:ext uri="{FF2B5EF4-FFF2-40B4-BE49-F238E27FC236}">
                <a16:creationId xmlns:a16="http://schemas.microsoft.com/office/drawing/2014/main" id="{9C9B1F75-512B-4637-A59B-8F84F86480F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00600" y="2781300"/>
            <a:ext cx="3886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GÂY HỨNG THÚ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khung-hinh-dep-8">
            <a:extLst>
              <a:ext uri="{FF2B5EF4-FFF2-40B4-BE49-F238E27FC236}">
                <a16:creationId xmlns:a16="http://schemas.microsoft.com/office/drawing/2014/main" id="{353AAB86-A2D8-47BB-BCBF-BE4F65B9B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3E392BC-7296-412F-BD0C-50B4058A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673" y="1586287"/>
            <a:ext cx="6129927" cy="368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9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khung-hinh-dep-8">
            <a:extLst>
              <a:ext uri="{FF2B5EF4-FFF2-40B4-BE49-F238E27FC236}">
                <a16:creationId xmlns:a16="http://schemas.microsoft.com/office/drawing/2014/main" id="{0B1B4F2C-9F83-40BF-ACB6-7A5A52971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6">
            <a:extLst>
              <a:ext uri="{FF2B5EF4-FFF2-40B4-BE49-F238E27FC236}">
                <a16:creationId xmlns:a16="http://schemas.microsoft.com/office/drawing/2014/main" id="{C6C7AFCA-A830-466C-8634-A80C0115AC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2133600"/>
            <a:ext cx="4724400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Bài hát: </a:t>
            </a:r>
          </a:p>
          <a:p>
            <a:pPr algn="ctr"/>
            <a:r>
              <a:rPr lang="pt-BR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Múa cho mẹ xem</a:t>
            </a:r>
          </a:p>
        </p:txBody>
      </p:sp>
    </p:spTree>
    <p:extLst>
      <p:ext uri="{BB962C8B-B14F-4D97-AF65-F5344CB8AC3E}">
        <p14:creationId xmlns:p14="http://schemas.microsoft.com/office/powerpoint/2010/main" val="1283137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on a train&#10;&#10;Description automatically generated">
            <a:extLst>
              <a:ext uri="{FF2B5EF4-FFF2-40B4-BE49-F238E27FC236}">
                <a16:creationId xmlns:a16="http://schemas.microsoft.com/office/drawing/2014/main" id="{79988099-D695-4B1C-814F-ABD1D5FE89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436A3F-C335-4BC9-8544-012B221F0A5E}"/>
              </a:ext>
            </a:extLst>
          </p:cNvPr>
          <p:cNvSpPr txBox="1"/>
          <p:nvPr/>
        </p:nvSpPr>
        <p:spPr>
          <a:xfrm>
            <a:off x="2995612" y="1837911"/>
            <a:ext cx="6200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solidFill>
                  <a:srgbClr val="FF0000"/>
                </a:solidFill>
              </a:rPr>
              <a:t>TÀI NĂNG TỎA SÁNG</a:t>
            </a:r>
          </a:p>
        </p:txBody>
      </p:sp>
      <p:pic>
        <p:nvPicPr>
          <p:cNvPr id="2" name="y2mate.com - Đi đường em nhớ">
            <a:hlinkClick r:id="" action="ppaction://media"/>
            <a:extLst>
              <a:ext uri="{FF2B5EF4-FFF2-40B4-BE49-F238E27FC236}">
                <a16:creationId xmlns:a16="http://schemas.microsoft.com/office/drawing/2014/main" id="{CA828C78-EF72-C8A2-F7BE-792BF1348A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93789" y="459546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7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khung-hinh-dep-8">
            <a:extLst>
              <a:ext uri="{FF2B5EF4-FFF2-40B4-BE49-F238E27FC236}">
                <a16:creationId xmlns:a16="http://schemas.microsoft.com/office/drawing/2014/main" id="{0B1B4F2C-9F83-40BF-ACB6-7A5A52971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6">
            <a:extLst>
              <a:ext uri="{FF2B5EF4-FFF2-40B4-BE49-F238E27FC236}">
                <a16:creationId xmlns:a16="http://schemas.microsoft.com/office/drawing/2014/main" id="{C6C7AFCA-A830-466C-8634-A80C0115AC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2133600"/>
            <a:ext cx="4724400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Bài hát: </a:t>
            </a:r>
          </a:p>
          <a:p>
            <a:pPr algn="ctr"/>
            <a:r>
              <a:rPr lang="pt-BR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Bàn tay mẹ</a:t>
            </a:r>
          </a:p>
        </p:txBody>
      </p:sp>
      <p:pic>
        <p:nvPicPr>
          <p:cNvPr id="2" name="y2mate.com - Bàn Tay Mẹ  Candy Ngọc Hà  Nhạc Thiếu Nhi Vui Nhộn MV">
            <a:hlinkClick r:id="" action="ppaction://media"/>
            <a:extLst>
              <a:ext uri="{FF2B5EF4-FFF2-40B4-BE49-F238E27FC236}">
                <a16:creationId xmlns:a16="http://schemas.microsoft.com/office/drawing/2014/main" id="{205ADACD-5939-465F-96C7-FBAE027377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4168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0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3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holding balloons&#10;&#10;Description automatically generated with low confidence">
            <a:extLst>
              <a:ext uri="{FF2B5EF4-FFF2-40B4-BE49-F238E27FC236}">
                <a16:creationId xmlns:a16="http://schemas.microsoft.com/office/drawing/2014/main" id="{82A55B6C-B326-4690-93C5-5635BC0DF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F7529C-ABA0-4323-8685-37B8E0B7EE2A}"/>
              </a:ext>
            </a:extLst>
          </p:cNvPr>
          <p:cNvSpPr txBox="1"/>
          <p:nvPr/>
        </p:nvSpPr>
        <p:spPr>
          <a:xfrm>
            <a:off x="2326757" y="2640281"/>
            <a:ext cx="7912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orte" panose="03060902040502070203" pitchFamily="66" charset="0"/>
                <a:cs typeface="Aharoni" panose="02010803020104030203" pitchFamily="2" charset="-79"/>
              </a:rPr>
              <a:t>CHÀO TẠM BIỆT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443B1185-40BE-4FA4-BDFD-558A8798C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" y="6203892"/>
            <a:ext cx="4762500" cy="609600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DBB57514-0363-4BAD-AC57-D44289613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954" y="6203892"/>
            <a:ext cx="4762500" cy="609600"/>
          </a:xfrm>
          <a:prstGeom prst="rect">
            <a:avLst/>
          </a:prstGeom>
        </p:spPr>
      </p:pic>
      <p:pic>
        <p:nvPicPr>
          <p:cNvPr id="15" name="Picture 14" descr="A picture containing plant&#10;&#10;Description automatically generated">
            <a:extLst>
              <a:ext uri="{FF2B5EF4-FFF2-40B4-BE49-F238E27FC236}">
                <a16:creationId xmlns:a16="http://schemas.microsoft.com/office/drawing/2014/main" id="{6238F7A4-B207-4A9A-A0A0-231C79629C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25" y="-281763"/>
            <a:ext cx="3435645" cy="4122774"/>
          </a:xfrm>
          <a:prstGeom prst="rect">
            <a:avLst/>
          </a:prstGeom>
        </p:spPr>
      </p:pic>
      <p:pic>
        <p:nvPicPr>
          <p:cNvPr id="16" name="Picture 15" descr="A picture containing plant&#10;&#10;Description automatically generated">
            <a:extLst>
              <a:ext uri="{FF2B5EF4-FFF2-40B4-BE49-F238E27FC236}">
                <a16:creationId xmlns:a16="http://schemas.microsoft.com/office/drawing/2014/main" id="{17EA7795-F32A-449F-AD55-F773DF723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257" y="0"/>
            <a:ext cx="3435645" cy="412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1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37725</TotalTime>
  <Words>76</Words>
  <Application>Microsoft Office PowerPoint</Application>
  <PresentationFormat>Widescreen</PresentationFormat>
  <Paragraphs>15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Algerian</vt:lpstr>
      <vt:lpstr>Arial</vt:lpstr>
      <vt:lpstr>Calibri</vt:lpstr>
      <vt:lpstr>Calibri Light</vt:lpstr>
      <vt:lpstr>Forte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Mymy nguyễn</cp:lastModifiedBy>
  <cp:revision>14</cp:revision>
  <dcterms:created xsi:type="dcterms:W3CDTF">2022-01-04T22:24:55Z</dcterms:created>
  <dcterms:modified xsi:type="dcterms:W3CDTF">2024-10-19T13:53:41Z</dcterms:modified>
</cp:coreProperties>
</file>