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0" r:id="rId3"/>
    <p:sldId id="280" r:id="rId4"/>
    <p:sldId id="290" r:id="rId5"/>
    <p:sldId id="292" r:id="rId6"/>
    <p:sldId id="259" r:id="rId7"/>
    <p:sldId id="262" r:id="rId8"/>
    <p:sldId id="265" r:id="rId9"/>
    <p:sldId id="266" r:id="rId10"/>
    <p:sldId id="267" r:id="rId11"/>
    <p:sldId id="268" r:id="rId12"/>
    <p:sldId id="285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my nguyễn" initials="Mn" lastIdx="1" clrIdx="0">
    <p:extLst>
      <p:ext uri="{19B8F6BF-5375-455C-9EA6-DF929625EA0E}">
        <p15:presenceInfo xmlns:p15="http://schemas.microsoft.com/office/powerpoint/2012/main" userId="301bd960b6d2f8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D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19EA5-B2B7-487C-9082-AC0920D71E0E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7E36C-580A-4F54-8143-CC9F1AB10B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73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3241-B940-4D0A-88A0-724F0BECB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BD06F-8FF4-46D2-BC28-87D3BD695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84E4D-54DB-47C1-9B81-9B79988D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CD8C1-9A13-4550-BE53-39158F0E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7F67-66C9-4482-B66D-EC825A34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6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AC53-608F-43BC-A1C8-85AF2D8A1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63E55-5B0F-420C-8FF1-F5F67159E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BA4A0-B22B-47C8-A421-CD6A23EF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D42E9-B9DD-4A8B-8854-A1D871EE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81AEF-6097-426E-8081-24C50121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5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25E7A2-F091-4424-B308-21B3390B6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043FD-59F4-432E-84F8-3B9849DAF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B44FA-AD98-41C3-AF65-6F58EB4B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DA23A-0C27-411D-90EE-9B3C9901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C574C-DAC7-4414-B64C-6EF45C02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20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3500-68F2-4019-A743-7768F254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9A43-00DD-475F-9EEC-46F9B0776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7B68A-638D-4492-8114-FE64B5F2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9291B-50E6-4C0C-B955-0B6D8CE5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A7FF-BDBE-46CB-824F-B6A43610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51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DD7B-AEF5-4730-B9BE-1D3450CFD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BAB0D-EA21-4E4E-A1B5-AF486ED9B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7510F-A444-4AE9-8483-2AC5B1F7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FB7AA-ABA6-4C5B-86AE-F7E92022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8CAE2-F03A-4A14-A263-AEF01569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16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A4A74-E4DF-458C-AE70-7660FB57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C732E-86C7-4BB4-B4E0-EA75A46AC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7AB6A-FE8F-4DAF-B043-693A881D2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9BE22-CB39-417B-A758-B2E3B037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39229-4B2A-4435-9125-6B56933C2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2ECC7-2F04-40A8-9784-9576386F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4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F4AA2-7709-4DE7-8EE3-BAC15D08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EDACB-94B3-4EC9-A036-CDDD471D4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EEEA9-7170-428F-B795-53AF61CDF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5C820-26EA-4968-B6C6-C32373AC0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E14464-80A3-4BFF-85C2-E247DF1D4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27292-30FC-4028-BED2-341735029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52384-C8E6-4B0D-8275-007DEA84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E84D6-6FD3-4872-BC4B-39D66B64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4053-42E5-48E1-BE0F-28AD6737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B69A2-B2BD-44CB-8221-D8796980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19483-1ED3-46D5-9B44-0C0CC9CF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A3A31-2265-4CDC-9423-300460A8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9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DFE23B-B0B0-4340-80DE-3F146D8C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43317-46C5-46AF-BE5D-52D0D62A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640C-A744-4E89-819C-E975E971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86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4859-2627-4A99-93C3-7AA9999F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4700-B9CF-4D8D-A9A0-990F31058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7B459-45A8-474B-832A-E2CC2B8B4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FA6B5-8FC4-4229-917C-D06A05DB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182C5-4C47-418F-8E0D-3421EF7D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0D689-DB79-43B1-9515-025439DA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0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E1C5-F15C-4A00-B608-CAD7D770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4C50A9-B00D-4C56-A180-AF295BD8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EF4F6-3480-4C80-B46C-0DA8C440A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68B51-F615-4BE3-A234-620A5799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70DF0-1AD8-4922-9E6B-AC8E7CE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1CEF-1989-49C1-A17D-913ACED9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92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08F21C-4945-4926-8069-B202C953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2DDA8-0F3D-47E8-A2DA-CFB23EBB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139EC-D5B5-4965-9A51-C49A920FE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B319-F3A1-460F-99D0-6037AEB7907B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383B-23C8-4B9C-BFB7-9FB98C1D0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7CF6A-8577-4916-A61A-EFF427DE3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438CC-D4B5-4C7C-B582-7423F9B53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8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6.mp3"/><Relationship Id="rId7" Type="http://schemas.openxmlformats.org/officeDocument/2006/relationships/image" Target="../media/image13.gif"/><Relationship Id="rId12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gif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6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8.mp3"/><Relationship Id="rId7" Type="http://schemas.openxmlformats.org/officeDocument/2006/relationships/image" Target="../media/image12.gif"/><Relationship Id="rId12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8.mp3"/><Relationship Id="rId9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4.mp3"/><Relationship Id="rId7" Type="http://schemas.openxmlformats.org/officeDocument/2006/relationships/image" Target="../media/image13.gif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1600200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6600" b="1" spc="50" dirty="0">
              <a:ln w="11430"/>
              <a:solidFill>
                <a:srgbClr val="00763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Present" pitchFamily="2" charset="0"/>
            </a:endParaRPr>
          </a:p>
        </p:txBody>
      </p:sp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55D9268D-0E32-4DBB-BA90-20B48A937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01986"/>
            <a:ext cx="12178786" cy="66560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07A898-8E8A-4311-90E2-7F00DF713BEB}"/>
              </a:ext>
            </a:extLst>
          </p:cNvPr>
          <p:cNvSpPr txBox="1"/>
          <p:nvPr/>
        </p:nvSpPr>
        <p:spPr>
          <a:xfrm>
            <a:off x="2505998" y="694679"/>
            <a:ext cx="7193218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vi-VN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GIANG BIÊN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EBA416-0582-4E32-9CD4-C5B62101E708}"/>
              </a:ext>
            </a:extLst>
          </p:cNvPr>
          <p:cNvSpPr txBox="1"/>
          <p:nvPr/>
        </p:nvSpPr>
        <p:spPr>
          <a:xfrm>
            <a:off x="3063832" y="1802476"/>
            <a:ext cx="6826046" cy="111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412610-0900-4596-9F6D-2FC48A9D3094}"/>
              </a:ext>
            </a:extLst>
          </p:cNvPr>
          <p:cNvSpPr txBox="1"/>
          <p:nvPr/>
        </p:nvSpPr>
        <p:spPr>
          <a:xfrm>
            <a:off x="3063831" y="2910181"/>
            <a:ext cx="777233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thành các cặp đối tượng có liên quan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Nguyễn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n>
                <a:solidFill>
                  <a:srgbClr val="0070C0"/>
                </a:solidFill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3031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-65092" y="-29793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28" name="Picture 4" descr="Kết quả hình ảnh cho kem danh rang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404" y="2697564"/>
            <a:ext cx="6925193" cy="33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bot danh rang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891">
            <a:off x="7067922" y="1241066"/>
            <a:ext cx="3744268" cy="18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luoc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6387">
            <a:off x="6918326" y="3453047"/>
            <a:ext cx="4689475" cy="249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ung nhu vay 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259" y="3697581"/>
            <a:ext cx="609600" cy="609600"/>
          </a:xfrm>
          <a:prstGeom prst="rect">
            <a:avLst/>
          </a:prstGeom>
        </p:spPr>
      </p:pic>
      <p:pic>
        <p:nvPicPr>
          <p:cNvPr id="13" name="sai rồ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259" y="439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64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0.43789 0.096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415381"/>
            <a:ext cx="4762500" cy="3171825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0008"/>
            <a:ext cx="4645937" cy="34172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645">
            <a:off x="7984983" y="3448609"/>
            <a:ext cx="3029932" cy="2818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0"/>
          <a:stretch/>
        </p:blipFill>
        <p:spPr>
          <a:xfrm rot="1850381">
            <a:off x="7634743" y="425716"/>
            <a:ext cx="2415505" cy="2735929"/>
          </a:xfrm>
          <a:prstGeom prst="rect">
            <a:avLst/>
          </a:prstGeom>
        </p:spPr>
      </p:pic>
      <p:pic>
        <p:nvPicPr>
          <p:cNvPr id="14" name="bạn giỏi qu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30200" y="3729037"/>
            <a:ext cx="609600" cy="609600"/>
          </a:xfrm>
          <a:prstGeom prst="rect">
            <a:avLst/>
          </a:prstGeom>
        </p:spPr>
      </p:pic>
      <p:pic>
        <p:nvPicPr>
          <p:cNvPr id="15" name="ban phai lam lai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14327" y="4552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1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39688 -0.3231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516A4-A271-4665-8284-E172BBF12359}"/>
              </a:ext>
            </a:extLst>
          </p:cNvPr>
          <p:cNvSpPr txBox="1"/>
          <p:nvPr/>
        </p:nvSpPr>
        <p:spPr>
          <a:xfrm>
            <a:off x="3932159" y="2686050"/>
            <a:ext cx="821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1784788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F87D-7015-4E9D-87BE-19A94D684B29}"/>
              </a:ext>
            </a:extLst>
          </p:cNvPr>
          <p:cNvSpPr txBox="1"/>
          <p:nvPr/>
        </p:nvSpPr>
        <p:spPr>
          <a:xfrm>
            <a:off x="3035300" y="3594100"/>
            <a:ext cx="687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CÁM ƠN BẠN ĐÃ XEM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F7E6F-F19F-436B-8BE1-DDB2CFECF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65" y="707616"/>
            <a:ext cx="2206469" cy="2314984"/>
          </a:xfrm>
          <a:prstGeom prst="rect">
            <a:avLst/>
          </a:prstGeom>
        </p:spPr>
      </p:pic>
      <p:pic>
        <p:nvPicPr>
          <p:cNvPr id="6" name="y2mate.com - KARAOKE EM ĐI QUA NGÃ TƯ ĐƯỜNG PHỐ BEAT CHUẨN CÓ GIAI ĐIỆU   NHẠC BEAT MẦM NON  VTT VLOG">
            <a:hlinkClick r:id="" action="ppaction://media"/>
            <a:extLst>
              <a:ext uri="{FF2B5EF4-FFF2-40B4-BE49-F238E27FC236}">
                <a16:creationId xmlns:a16="http://schemas.microsoft.com/office/drawing/2014/main" id="{B96C785C-26FC-4BDB-BD02-8BE93F3FC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8649" y="5343525"/>
            <a:ext cx="974725" cy="9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8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F87D-7015-4E9D-87BE-19A94D684B29}"/>
              </a:ext>
            </a:extLst>
          </p:cNvPr>
          <p:cNvSpPr txBox="1"/>
          <p:nvPr/>
        </p:nvSpPr>
        <p:spPr>
          <a:xfrm>
            <a:off x="1557417" y="650875"/>
            <a:ext cx="687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I. ỔN ĐỊNH TỔ CHỨC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0CFA7-57D1-4310-98B3-E47BB6D51A51}"/>
              </a:ext>
            </a:extLst>
          </p:cNvPr>
          <p:cNvSpPr txBox="1"/>
          <p:nvPr/>
        </p:nvSpPr>
        <p:spPr>
          <a:xfrm>
            <a:off x="2824917" y="2831107"/>
            <a:ext cx="687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</a:rPr>
              <a:t>Bài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hát</a:t>
            </a:r>
            <a:r>
              <a:rPr lang="en-US" sz="4400" b="1" dirty="0">
                <a:solidFill>
                  <a:srgbClr val="0070C0"/>
                </a:solidFill>
              </a:rPr>
              <a:t>: </a:t>
            </a:r>
            <a:r>
              <a:rPr lang="en-US" sz="4400" b="1" dirty="0" err="1">
                <a:solidFill>
                  <a:srgbClr val="0070C0"/>
                </a:solidFill>
              </a:rPr>
              <a:t>Đường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và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chân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3" name="y2mate.com - Đường và chân là đôi bạn thân  Bài Hát Vui Nhộn Cho Trẻ Mầm Non (1)">
            <a:hlinkClick r:id="" action="ppaction://media"/>
            <a:extLst>
              <a:ext uri="{FF2B5EF4-FFF2-40B4-BE49-F238E27FC236}">
                <a16:creationId xmlns:a16="http://schemas.microsoft.com/office/drawing/2014/main" id="{93F50706-E85F-48AA-9100-592A2D74C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3025" y="6140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1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F87D-7015-4E9D-87BE-19A94D684B29}"/>
              </a:ext>
            </a:extLst>
          </p:cNvPr>
          <p:cNvSpPr txBox="1"/>
          <p:nvPr/>
        </p:nvSpPr>
        <p:spPr>
          <a:xfrm>
            <a:off x="895350" y="650875"/>
            <a:ext cx="11010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2.Phương pháp, hình thức tổ chức.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0CFA7-57D1-4310-98B3-E47BB6D51A51}"/>
              </a:ext>
            </a:extLst>
          </p:cNvPr>
          <p:cNvSpPr txBox="1"/>
          <p:nvPr/>
        </p:nvSpPr>
        <p:spPr>
          <a:xfrm>
            <a:off x="2619375" y="2602507"/>
            <a:ext cx="7810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70C0"/>
                </a:solidFill>
              </a:rPr>
              <a:t>*HĐ 1: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  <a:t>Khám phá ( Khảo sát)</a:t>
            </a:r>
            <a:endParaRPr lang="vi-VN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  <a:t>+ Trò chơi ‘Tìm bạn"</a:t>
            </a:r>
            <a:endParaRPr lang="vi-VN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vi-VN" b="1" dirty="0"/>
              <a:t> </a:t>
            </a:r>
            <a:endParaRPr lang="en-US" sz="4000" b="1" i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12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0.00024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0.00023 " pathEditMode="relative" rAng="0" ptsTypes="AA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3E4605-D57B-4892-99BB-C945D0ECE984}"/>
              </a:ext>
            </a:extLst>
          </p:cNvPr>
          <p:cNvSpPr txBox="1"/>
          <p:nvPr/>
        </p:nvSpPr>
        <p:spPr>
          <a:xfrm>
            <a:off x="1266825" y="2602507"/>
            <a:ext cx="9163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 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</a:rPr>
              <a:t>HĐ2: Giải thích ( Chia sẻ ): Ghép thành từng cặp những đối tượng có liên quan.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54FE2540-F4DC-4C04-AFF9-8A9D7B09D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6675" y="55680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7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0.00023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8" b="17924"/>
          <a:stretch/>
        </p:blipFill>
        <p:spPr bwMode="auto">
          <a:xfrm>
            <a:off x="2943224" y="1913472"/>
            <a:ext cx="6608063" cy="42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122">
            <a:off x="2057397" y="-58760"/>
            <a:ext cx="4735105" cy="46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3" y="233104"/>
            <a:ext cx="969822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227">
            <a:off x="3385531" y="1489365"/>
            <a:ext cx="3095707" cy="17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09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Kết quả hình ảnh cho bep g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1" b="19818"/>
          <a:stretch/>
        </p:blipFill>
        <p:spPr bwMode="auto">
          <a:xfrm>
            <a:off x="1584373" y="2407125"/>
            <a:ext cx="9061354" cy="38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98" y="685800"/>
            <a:ext cx="3932552" cy="3932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37" y="857249"/>
            <a:ext cx="4323337" cy="30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85750" y="2952751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8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8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38386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0537"/>
            <a:ext cx="12192000" cy="697205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2"/>
          <a:stretch/>
        </p:blipFill>
        <p:spPr>
          <a:xfrm flipH="1">
            <a:off x="6501773" y="-154591"/>
            <a:ext cx="3988430" cy="3755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65" y="2857254"/>
            <a:ext cx="4483104" cy="4074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62" y="3798053"/>
            <a:ext cx="3219452" cy="2461092"/>
          </a:xfrm>
          <a:prstGeom prst="rect">
            <a:avLst/>
          </a:prstGeom>
        </p:spPr>
      </p:pic>
      <p:pic>
        <p:nvPicPr>
          <p:cNvPr id="15" name="ban that thong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25543" y="4894385"/>
            <a:ext cx="609600" cy="609600"/>
          </a:xfrm>
          <a:prstGeom prst="rect">
            <a:avLst/>
          </a:prstGeom>
        </p:spPr>
      </p:pic>
      <p:pic>
        <p:nvPicPr>
          <p:cNvPr id="16" name="khong dung.khong d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5232" y="5666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46094 0.0275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47" y="136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124</Words>
  <Application>Microsoft Office PowerPoint</Application>
  <PresentationFormat>Widescreen</PresentationFormat>
  <Paragraphs>17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Algerian</vt:lpstr>
      <vt:lpstr>Arial</vt:lpstr>
      <vt:lpstr>Calibri</vt:lpstr>
      <vt:lpstr>Calibri Light</vt:lpstr>
      <vt:lpstr>Times New Roman</vt:lpstr>
      <vt:lpstr>VNI-Avo</vt:lpstr>
      <vt:lpstr>VNI-Present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Mymy nguyễn</cp:lastModifiedBy>
  <cp:revision>22</cp:revision>
  <dcterms:created xsi:type="dcterms:W3CDTF">2022-02-19T02:30:17Z</dcterms:created>
  <dcterms:modified xsi:type="dcterms:W3CDTF">2024-10-19T15:13:55Z</dcterms:modified>
</cp:coreProperties>
</file>